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56" r:id="rId5"/>
    <p:sldId id="320" r:id="rId6"/>
    <p:sldId id="257" r:id="rId7"/>
    <p:sldId id="335" r:id="rId8"/>
    <p:sldId id="322" r:id="rId9"/>
    <p:sldId id="340" r:id="rId10"/>
    <p:sldId id="341" r:id="rId11"/>
    <p:sldId id="339" r:id="rId12"/>
    <p:sldId id="342" r:id="rId13"/>
    <p:sldId id="343" r:id="rId14"/>
    <p:sldId id="321" r:id="rId15"/>
    <p:sldId id="338" r:id="rId16"/>
    <p:sldId id="337" r:id="rId17"/>
    <p:sldId id="336" r:id="rId18"/>
    <p:sldId id="332" r:id="rId19"/>
    <p:sldId id="263" r:id="rId20"/>
    <p:sldId id="344" r:id="rId21"/>
    <p:sldId id="345" r:id="rId22"/>
    <p:sldId id="333" r:id="rId23"/>
    <p:sldId id="346" r:id="rId24"/>
    <p:sldId id="347" r:id="rId25"/>
    <p:sldId id="348" r:id="rId26"/>
    <p:sldId id="349" r:id="rId27"/>
    <p:sldId id="350" r:id="rId28"/>
    <p:sldId id="351" r:id="rId29"/>
    <p:sldId id="352" r:id="rId30"/>
    <p:sldId id="306" r:id="rId31"/>
    <p:sldId id="353" r:id="rId32"/>
    <p:sldId id="354" r:id="rId33"/>
    <p:sldId id="356" r:id="rId34"/>
    <p:sldId id="355" r:id="rId35"/>
    <p:sldId id="357" r:id="rId36"/>
    <p:sldId id="358" r:id="rId37"/>
    <p:sldId id="360" r:id="rId38"/>
    <p:sldId id="359" r:id="rId39"/>
    <p:sldId id="361" r:id="rId40"/>
    <p:sldId id="31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15D1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5653" autoAdjust="0"/>
    <p:restoredTop sz="94598" autoAdjust="0"/>
  </p:normalViewPr>
  <p:slideViewPr>
    <p:cSldViewPr snapToGrid="0">
      <p:cViewPr varScale="1">
        <p:scale>
          <a:sx n="69" d="100"/>
          <a:sy n="69" d="100"/>
        </p:scale>
        <p:origin x="-15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start a presentation, go to the Slide Show tab, and select From Beginning.</a:t>
          </a:r>
          <a:endParaRPr lang="en-US" sz="1400" kern="1200" dirty="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display Presenter view, in Slide Show view, on the control bar at the bottom left select the three dots, and then Show Presenter View. </a:t>
          </a:r>
          <a:endParaRPr lang="en-US" sz="1400" kern="1200" dirty="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During your presentation, the speaker notes are visible on your monitor, but aren't visible to the audience. </a:t>
          </a:r>
          <a:endParaRPr lang="en-US" sz="1400" kern="1200" dirty="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The Notes pane is a box that appears below each slide. Tap it to add notes. </a:t>
          </a:r>
          <a:endParaRPr lang="en-US" sz="1400" kern="1200" dirty="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If you don’t see the Notes pane or it is completely minimized, click Notes on the task bar across the bottom of the PowerPoint window. </a:t>
          </a:r>
          <a:endParaRPr lang="en-US" sz="1400" kern="1200" dirty="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pPr/>
              <a:t>8/23/2024</a:t>
            </a:fld>
            <a:endParaRPr lang="en-US" dirty="0"/>
          </a:p>
        </p:txBody>
      </p:sp>
      <p:sp>
        <p:nvSpPr>
          <p:cNvPr id="4" name="Footer Placeholder 3">
            <a:extLst>
              <a:ext uri="{FF2B5EF4-FFF2-40B4-BE49-F238E27FC236}">
                <a16:creationId xmlns:a16="http://schemas.microsoft.com/office/drawing/2014/main" xmlns=""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pPr/>
              <a:t>‹#›</a:t>
            </a:fld>
            <a:endParaRPr lang="en-US" dirty="0"/>
          </a:p>
        </p:txBody>
      </p:sp>
    </p:spTree>
    <p:extLst>
      <p:ext uri="{BB962C8B-B14F-4D97-AF65-F5344CB8AC3E}">
        <p14:creationId xmlns:p14="http://schemas.microsoft.com/office/powerpoint/2010/main" xmlns=""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pPr/>
              <a:t>8/23/2024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pPr/>
              <a:t>‹#›</a:t>
            </a:fld>
            <a:endParaRPr lang="en-US" dirty="0"/>
          </a:p>
        </p:txBody>
      </p:sp>
    </p:spTree>
    <p:extLst>
      <p:ext uri="{BB962C8B-B14F-4D97-AF65-F5344CB8AC3E}">
        <p14:creationId xmlns:p14="http://schemas.microsoft.com/office/powerpoint/2010/main" xmlns=""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2</a:t>
            </a:fld>
            <a:endParaRPr lang="en-US" dirty="0"/>
          </a:p>
        </p:txBody>
      </p:sp>
    </p:spTree>
    <p:extLst>
      <p:ext uri="{BB962C8B-B14F-4D97-AF65-F5344CB8AC3E}">
        <p14:creationId xmlns:p14="http://schemas.microsoft.com/office/powerpoint/2010/main" xmlns="" val="528373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37</a:t>
            </a:fld>
            <a:endParaRPr lang="en-US" dirty="0"/>
          </a:p>
        </p:txBody>
      </p:sp>
    </p:spTree>
    <p:extLst>
      <p:ext uri="{BB962C8B-B14F-4D97-AF65-F5344CB8AC3E}">
        <p14:creationId xmlns:p14="http://schemas.microsoft.com/office/powerpoint/2010/main" xmlns="" val="301297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5</a:t>
            </a:fld>
            <a:endParaRPr lang="en-US" dirty="0"/>
          </a:p>
        </p:txBody>
      </p:sp>
    </p:spTree>
    <p:extLst>
      <p:ext uri="{BB962C8B-B14F-4D97-AF65-F5344CB8AC3E}">
        <p14:creationId xmlns:p14="http://schemas.microsoft.com/office/powerpoint/2010/main" xmlns="" val="351187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6</a:t>
            </a:fld>
            <a:endParaRPr lang="en-US" dirty="0"/>
          </a:p>
        </p:txBody>
      </p:sp>
    </p:spTree>
    <p:extLst>
      <p:ext uri="{BB962C8B-B14F-4D97-AF65-F5344CB8AC3E}">
        <p14:creationId xmlns:p14="http://schemas.microsoft.com/office/powerpoint/2010/main" xmlns="" val="3511872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7</a:t>
            </a:fld>
            <a:endParaRPr lang="en-US" dirty="0"/>
          </a:p>
        </p:txBody>
      </p:sp>
    </p:spTree>
    <p:extLst>
      <p:ext uri="{BB962C8B-B14F-4D97-AF65-F5344CB8AC3E}">
        <p14:creationId xmlns:p14="http://schemas.microsoft.com/office/powerpoint/2010/main" xmlns="" val="3511872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8</a:t>
            </a:fld>
            <a:endParaRPr lang="en-US" dirty="0"/>
          </a:p>
        </p:txBody>
      </p:sp>
    </p:spTree>
    <p:extLst>
      <p:ext uri="{BB962C8B-B14F-4D97-AF65-F5344CB8AC3E}">
        <p14:creationId xmlns:p14="http://schemas.microsoft.com/office/powerpoint/2010/main" xmlns="" val="351187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15</a:t>
            </a:fld>
            <a:endParaRPr lang="en-US" dirty="0"/>
          </a:p>
        </p:txBody>
      </p:sp>
    </p:spTree>
    <p:extLst>
      <p:ext uri="{BB962C8B-B14F-4D97-AF65-F5344CB8AC3E}">
        <p14:creationId xmlns:p14="http://schemas.microsoft.com/office/powerpoint/2010/main" xmlns="" val="24188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pPr/>
              <a:t>16</a:t>
            </a:fld>
            <a:endParaRPr lang="en-US" dirty="0"/>
          </a:p>
        </p:txBody>
      </p:sp>
    </p:spTree>
    <p:extLst>
      <p:ext uri="{BB962C8B-B14F-4D97-AF65-F5344CB8AC3E}">
        <p14:creationId xmlns:p14="http://schemas.microsoft.com/office/powerpoint/2010/main" xmlns="" val="86153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19</a:t>
            </a:fld>
            <a:endParaRPr lang="en-US" dirty="0"/>
          </a:p>
        </p:txBody>
      </p:sp>
    </p:spTree>
    <p:extLst>
      <p:ext uri="{BB962C8B-B14F-4D97-AF65-F5344CB8AC3E}">
        <p14:creationId xmlns:p14="http://schemas.microsoft.com/office/powerpoint/2010/main" xmlns="" val="351187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pPr/>
              <a:t>27</a:t>
            </a:fld>
            <a:endParaRPr lang="en-US" dirty="0"/>
          </a:p>
        </p:txBody>
      </p:sp>
    </p:spTree>
    <p:extLst>
      <p:ext uri="{BB962C8B-B14F-4D97-AF65-F5344CB8AC3E}">
        <p14:creationId xmlns:p14="http://schemas.microsoft.com/office/powerpoint/2010/main" xmlns=""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xmlns=""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xmlns=""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xmlns="" id="{0E905E14-E19A-49A4-95B0-A4334F09DD52}"/>
              </a:ext>
              <a:ext uri="{C183D7F6-B498-43B3-948B-1728B52AA6E4}">
                <adec:decorative xmlns:adec="http://schemas.microsoft.com/office/drawing/2017/decorative" xmlns=""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xmlns="" id="{F99F5C16-D21E-4159-9011-D83D6294542A}"/>
              </a:ext>
              <a:ext uri="{C183D7F6-B498-43B3-948B-1728B52AA6E4}">
                <adec:decorative xmlns:adec="http://schemas.microsoft.com/office/drawing/2017/decorative" xmlns=""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xmlns=""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xmlns="" id="{17EAC1B1-556C-4228-8079-3D901DC59A88}"/>
              </a:ext>
              <a:ext uri="{C183D7F6-B498-43B3-948B-1728B52AA6E4}">
                <adec:decorative xmlns:adec="http://schemas.microsoft.com/office/drawing/2017/decorative" xmlns=""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xmlns=""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xmlns=""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xmlns="" id="{7058F75D-7E47-484C-A8EE-2222806808AB}"/>
              </a:ext>
              <a:ext uri="{C183D7F6-B498-43B3-948B-1728B52AA6E4}">
                <adec:decorative xmlns:adec="http://schemas.microsoft.com/office/drawing/2017/decorative" xmlns=""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xmlns=""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xmlns=""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xmlns=""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xmlns=""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xmlns=""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xmlns=""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xmlns=""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xmlns=""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xmlns=""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xmlns=""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xmlns=""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xmlns=""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xmlns=""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xmlns=""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xmlns=""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xmlns=""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xmlns=""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xmlns=""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xmlns=""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xmlns=""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xmlns=""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xmlns=""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xmlns=""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xmlns=""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xmlns=""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xmlns=""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xmlns=""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xmlns=""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xmlns=""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xmlns=""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xmlns=""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xmlns=""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xmlns=""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xmlns=""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xmlns=""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xmlns=""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xmlns=""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xmlns=""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xmlns=""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xmlns=""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xmlns=""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xmlns=""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xmlns=""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xmlns=""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xmlns=""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xmlns=""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xmlns=""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xmlns=""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xmlns=""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xmlns=""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xmlns=""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xmlns=""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xmlns=""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xmlns=""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xmlns=""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xmlns=""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xmlns=""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xmlns=""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xmlns=""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xmlns=""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xmlns=""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xmlns=""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xmlns=""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xmlns=""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xmlns=""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xmlns=""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xmlns=""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xmlns=""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xmlns=""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xmlns=""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xmlns=""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xmlns=""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xmlns=""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xmlns=""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xmlns=""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xmlns=""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xmlns=""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xmlns=""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xmlns=""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xmlns=""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xmlns=""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xmlns=""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xmlns=""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xmlns=""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xmlns=""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xmlns=""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xmlns=""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xmlns=""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xmlns=""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xmlns=""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xmlns=""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xmlns=""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xmlns=""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xmlns=""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xmlns=""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xmlns=""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xmlns=""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xmlns=""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xmlns=""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xmlns=""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xmlns=""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xmlns=""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xmlns=""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xmlns=""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xmlns=""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xmlns=""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xmlns=""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xmlns=""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xmlns=""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xmlns=""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xmlns=""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xmlns=""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xmlns=""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xmlns=""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xmlns=""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xmlns=""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xmlns=""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xmlns=""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xmlns=""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xmlns=""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xmlns=""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xmlns=""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xmlns=""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xmlns=""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xmlns=""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xmlns=""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xmlns=""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xmlns=""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xmlns=""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xmlns=""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xmlns=""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xmlns=""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xmlns=""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xmlns=""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xmlns=""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xmlns=""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xmlns=""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xmlns=""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xmlns=""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xmlns=""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xmlns=""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xmlns=""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xmlns=""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xmlns=""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xmlns=""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xmlns=""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xmlns=""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xmlns=""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xmlns=""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xmlns=""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xmlns=""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xmlns=""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xmlns=""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xmlns=""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xmlns=""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xmlns=""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xmlns=""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xmlns=""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xmlns=""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xmlns=""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xmlns=""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xmlns=""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xmlns=""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xmlns=""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xmlns=""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xmlns=""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xmlns=""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F02A036E-555E-452E-A03E-C23B0204B568}"/>
              </a:ext>
              <a:ext uri="{C183D7F6-B498-43B3-948B-1728B52AA6E4}">
                <adec:decorative xmlns:adec="http://schemas.microsoft.com/office/drawing/2017/decorative" xmlns=""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xmlns="" id="{D022D41B-79E8-48CF-B2C1-81682892F7AB}"/>
                </a:ext>
                <a:ext uri="{C183D7F6-B498-43B3-948B-1728B52AA6E4}">
                  <adec:decorative xmlns:adec="http://schemas.microsoft.com/office/drawing/2017/decorative" xmlns=""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xmlns="" id="{B3C39C16-6EA8-4E23-96CD-35016A14A657}"/>
                </a:ext>
                <a:ext uri="{C183D7F6-B498-43B3-948B-1728B52AA6E4}">
                  <adec:decorative xmlns:adec="http://schemas.microsoft.com/office/drawing/2017/decorative" xmlns=""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xmlns="" id="{88349EA7-4C35-41B7-ADAE-D5A8A2B6B935}"/>
              </a:ext>
              <a:ext uri="{C183D7F6-B498-43B3-948B-1728B52AA6E4}">
                <adec:decorative xmlns:adec="http://schemas.microsoft.com/office/drawing/2017/decorative" xmlns=""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xmlns="" id="{40BB9AE5-B3F9-4910-8739-DCBEE4532722}"/>
                </a:ext>
                <a:ext uri="{C183D7F6-B498-43B3-948B-1728B52AA6E4}">
                  <adec:decorative xmlns:adec="http://schemas.microsoft.com/office/drawing/2017/decorative" xmlns=""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xmlns="" id="{03E19069-8C91-4A11-ABFB-54DACDBFBB11}"/>
                </a:ext>
                <a:ext uri="{C183D7F6-B498-43B3-948B-1728B52AA6E4}">
                  <adec:decorative xmlns:adec="http://schemas.microsoft.com/office/drawing/2017/decorative" xmlns=""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xmlns=""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xmlns=""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xmlns=""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xmlns=""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xmlns=""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xmlns="" id="{D233886F-CB8B-488F-AC80-91A3C6FC6812}"/>
              </a:ext>
            </a:extLst>
          </p:cNvPr>
          <p:cNvSpPr>
            <a:spLocks noGrp="1"/>
          </p:cNvSpPr>
          <p:nvPr>
            <p:ph type="dt" sz="half" idx="10"/>
          </p:nvPr>
        </p:nvSpPr>
        <p:spPr>
          <a:xfrm>
            <a:off x="838200" y="6356350"/>
            <a:ext cx="2743200" cy="365125"/>
          </a:xfrm>
        </p:spPr>
        <p:txBody>
          <a:bodyPr/>
          <a:lstStyle/>
          <a:p>
            <a:r>
              <a:rPr lang="en-US" dirty="0"/>
              <a:t>2/1/XXXXX</a:t>
            </a:r>
          </a:p>
        </p:txBody>
      </p:sp>
      <p:sp>
        <p:nvSpPr>
          <p:cNvPr id="26" name="Footer Placeholder 179">
            <a:extLst>
              <a:ext uri="{FF2B5EF4-FFF2-40B4-BE49-F238E27FC236}">
                <a16:creationId xmlns:a16="http://schemas.microsoft.com/office/drawing/2014/main" xmlns=""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xmlns=""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xmlns="" id="{094A3771-4C60-4CFE-8E9E-37289AB0317E}"/>
              </a:ext>
              <a:ext uri="{C183D7F6-B498-43B3-948B-1728B52AA6E4}">
                <adec:decorative xmlns:adec="http://schemas.microsoft.com/office/drawing/2017/decorative" xmlns=""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xmlns="" id="{82CA434A-3484-456D-AE0D-D55E9CABFA96}"/>
                </a:ext>
                <a:ext uri="{C183D7F6-B498-43B3-948B-1728B52AA6E4}">
                  <adec:decorative xmlns:adec="http://schemas.microsoft.com/office/drawing/2017/decorative" xmlns=""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xmlns=""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xmlns=""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xmlns=""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xmlns=""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xmlns=""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xmlns="" id="{D4D999BA-0F0D-4C71-9EBD-B63A0BEAD62B}"/>
                </a:ext>
                <a:ext uri="{C183D7F6-B498-43B3-948B-1728B52AA6E4}">
                  <adec:decorative xmlns:adec="http://schemas.microsoft.com/office/drawing/2017/decorative" xmlns=""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xmlns=""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xmlns=""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xmlns=""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xmlns=""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xmlns=""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xmlns=""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C588BAEF-9B22-4B78-838B-7DC11C0EA2C4}"/>
              </a:ext>
              <a:ext uri="{C183D7F6-B498-43B3-948B-1728B52AA6E4}">
                <adec:decorative xmlns:adec="http://schemas.microsoft.com/office/drawing/2017/decorative" xmlns=""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xmlns="" id="{420212D7-7787-4FFC-B8D9-35F729D185FA}"/>
                </a:ext>
                <a:ext uri="{C183D7F6-B498-43B3-948B-1728B52AA6E4}">
                  <adec:decorative xmlns:adec="http://schemas.microsoft.com/office/drawing/2017/decorative" xmlns=""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xmlns="" id="{67577D49-4464-484D-8792-C20C8556A145}"/>
                </a:ext>
                <a:ext uri="{C183D7F6-B498-43B3-948B-1728B52AA6E4}">
                  <adec:decorative xmlns:adec="http://schemas.microsoft.com/office/drawing/2017/decorative" xmlns=""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xmlns="" id="{CFF06135-5FEE-41FD-9B18-A0441D2A7B3B}"/>
              </a:ext>
              <a:ext uri="{C183D7F6-B498-43B3-948B-1728B52AA6E4}">
                <adec:decorative xmlns:adec="http://schemas.microsoft.com/office/drawing/2017/decorative" xmlns=""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xmlns="" id="{53AEB7B2-43A7-459D-9CFA-1C75B3351CC6}"/>
                </a:ext>
                <a:ext uri="{C183D7F6-B498-43B3-948B-1728B52AA6E4}">
                  <adec:decorative xmlns:adec="http://schemas.microsoft.com/office/drawing/2017/decorative" xmlns=""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xmlns="" id="{FA095D62-486F-47DD-A58F-7F4BE6617E8E}"/>
                </a:ext>
                <a:ext uri="{C183D7F6-B498-43B3-948B-1728B52AA6E4}">
                  <adec:decorative xmlns:adec="http://schemas.microsoft.com/office/drawing/2017/decorative" xmlns=""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xmlns=""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xmlns=""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xmlns=""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xmlns=""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xmlns=""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xmlns=""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xmlns=""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xmlns="" id="{C04F291D-0D54-49CD-9169-A039D453D8C7}"/>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179">
            <a:extLst>
              <a:ext uri="{FF2B5EF4-FFF2-40B4-BE49-F238E27FC236}">
                <a16:creationId xmlns:a16="http://schemas.microsoft.com/office/drawing/2014/main" xmlns=""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xmlns=""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xmlns="" id="{2AC563FF-7AA4-42A5-8F4E-9C62398C16A5}"/>
              </a:ext>
              <a:ext uri="{C183D7F6-B498-43B3-948B-1728B52AA6E4}">
                <adec:decorative xmlns:adec="http://schemas.microsoft.com/office/drawing/2017/decorative" xmlns=""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xmlns="" id="{2F57252D-B141-4A8D-A8E0-321B5580CF62}"/>
                </a:ext>
                <a:ext uri="{C183D7F6-B498-43B3-948B-1728B52AA6E4}">
                  <adec:decorative xmlns:adec="http://schemas.microsoft.com/office/drawing/2017/decorative" xmlns=""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xmlns=""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xmlns=""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xmlns=""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xmlns=""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xmlns=""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xmlns="" id="{C4D33E31-7264-4B2D-B2DD-12BE09194094}"/>
                </a:ext>
                <a:ext uri="{C183D7F6-B498-43B3-948B-1728B52AA6E4}">
                  <adec:decorative xmlns:adec="http://schemas.microsoft.com/office/drawing/2017/decorative" xmlns=""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xmlns=""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xmlns=""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xmlns=""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xmlns=""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xmlns=""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xmlns=""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xmlns="" id="{03C23AC4-0E0E-4B04-94AB-656B79835708}"/>
              </a:ext>
              <a:ext uri="{C183D7F6-B498-43B3-948B-1728B52AA6E4}">
                <adec:decorative xmlns:adec="http://schemas.microsoft.com/office/drawing/2017/decorative" xmlns=""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xmlns=""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xmlns=""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xmlns=""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xmlns=""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xmlns=""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xmlns=""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xmlns=""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xmlns=""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xmlns="" id="{3210EA05-DF52-42EC-BE02-1A684F299F20}"/>
              </a:ext>
              <a:ext uri="{C183D7F6-B498-43B3-948B-1728B52AA6E4}">
                <adec:decorative xmlns:adec="http://schemas.microsoft.com/office/drawing/2017/decorative" xmlns=""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xmlns=""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xmlns=""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xmlns=""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xmlns="" id="{2B539AEF-461D-40D1-BF76-AA7A3A1ED49D}"/>
              </a:ext>
            </a:extLst>
          </p:cNvPr>
          <p:cNvSpPr>
            <a:spLocks noGrp="1"/>
          </p:cNvSpPr>
          <p:nvPr>
            <p:ph type="dt" sz="half" idx="10"/>
          </p:nvPr>
        </p:nvSpPr>
        <p:spPr>
          <a:xfrm>
            <a:off x="838200" y="6356350"/>
            <a:ext cx="1549400" cy="365125"/>
          </a:xfrm>
        </p:spPr>
        <p:txBody>
          <a:bodyPr/>
          <a:lstStyle/>
          <a:p>
            <a:r>
              <a:rPr lang="en-US" dirty="0"/>
              <a:t>2/1/XXXXX</a:t>
            </a:r>
          </a:p>
        </p:txBody>
      </p:sp>
      <p:sp>
        <p:nvSpPr>
          <p:cNvPr id="22" name="Footer Placeholder 179">
            <a:extLst>
              <a:ext uri="{FF2B5EF4-FFF2-40B4-BE49-F238E27FC236}">
                <a16:creationId xmlns:a16="http://schemas.microsoft.com/office/drawing/2014/main" xmlns=""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xmlns=""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pPr/>
              <a:t>‹#›</a:t>
            </a:fld>
            <a:endParaRPr lang="en-US" dirty="0"/>
          </a:p>
        </p:txBody>
      </p:sp>
      <p:grpSp>
        <p:nvGrpSpPr>
          <p:cNvPr id="19" name="Group 18">
            <a:extLst>
              <a:ext uri="{FF2B5EF4-FFF2-40B4-BE49-F238E27FC236}">
                <a16:creationId xmlns:a16="http://schemas.microsoft.com/office/drawing/2014/main" xmlns="" id="{BE5F9943-296E-47D0-AE23-CAD9E510A6C8}"/>
              </a:ext>
              <a:ext uri="{C183D7F6-B498-43B3-948B-1728B52AA6E4}">
                <adec:decorative xmlns:adec="http://schemas.microsoft.com/office/drawing/2017/decorative" xmlns=""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xmlns="" id="{9F7B3EA0-9668-4864-8EAB-87002E634FF3}"/>
                </a:ext>
                <a:ext uri="{C183D7F6-B498-43B3-948B-1728B52AA6E4}">
                  <adec:decorative xmlns:adec="http://schemas.microsoft.com/office/drawing/2017/decorative" xmlns=""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xmlns=""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xmlns=""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xmlns="" id="{3E62CF97-C608-4582-968F-CB4B12F9EF8F}"/>
                </a:ext>
                <a:ext uri="{C183D7F6-B498-43B3-948B-1728B52AA6E4}">
                  <adec:decorative xmlns:adec="http://schemas.microsoft.com/office/drawing/2017/decorative" xmlns=""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xmlns=""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xmlns=""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xmlns=""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C1DC5A68-D71B-430D-A02A-5A4C7608C2C2}"/>
              </a:ext>
              <a:ext uri="{C183D7F6-B498-43B3-948B-1728B52AA6E4}">
                <adec:decorative xmlns:adec="http://schemas.microsoft.com/office/drawing/2017/decorative" xmlns=""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xmlns=""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xmlns=""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xmlns="" id="{B9987485-764D-493B-8597-A03C406EE546}"/>
              </a:ext>
              <a:ext uri="{C183D7F6-B498-43B3-948B-1728B52AA6E4}">
                <adec:decorative xmlns:adec="http://schemas.microsoft.com/office/drawing/2017/decorative" xmlns=""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xmlns=""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xmlns=""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xmlns="" id="{4D26C2E6-A562-4AE8-9971-3FA6E680B9B9}"/>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9">
            <a:extLst>
              <a:ext uri="{FF2B5EF4-FFF2-40B4-BE49-F238E27FC236}">
                <a16:creationId xmlns:a16="http://schemas.microsoft.com/office/drawing/2014/main" xmlns=""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xmlns=""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pPr/>
              <a:t>‹#›</a:t>
            </a:fld>
            <a:endParaRPr lang="en-US" dirty="0"/>
          </a:p>
        </p:txBody>
      </p:sp>
      <p:sp>
        <p:nvSpPr>
          <p:cNvPr id="29" name="Picture Placeholder 27">
            <a:extLst>
              <a:ext uri="{FF2B5EF4-FFF2-40B4-BE49-F238E27FC236}">
                <a16:creationId xmlns:a16="http://schemas.microsoft.com/office/drawing/2014/main" xmlns=""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xmlns=""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xmlns="" id="{5316CEBD-338C-402C-BCD3-A4F16BC89E10}"/>
                </a:ext>
                <a:ext uri="{C183D7F6-B498-43B3-948B-1728B52AA6E4}">
                  <adec:decorative xmlns:adec="http://schemas.microsoft.com/office/drawing/2017/decorative" xmlns=""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xmlns="" id="{C3EC749F-067B-4ADC-9D73-17D3DBA09152}"/>
                </a:ext>
                <a:ext uri="{C183D7F6-B498-43B3-948B-1728B52AA6E4}">
                  <adec:decorative xmlns:adec="http://schemas.microsoft.com/office/drawing/2017/decorative" xmlns=""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xmlns="" id="{CC5B33D5-B61A-4BB3-BE24-ED2DC91EA9CE}"/>
              </a:ext>
              <a:ext uri="{C183D7F6-B498-43B3-948B-1728B52AA6E4}">
                <adec:decorative xmlns:adec="http://schemas.microsoft.com/office/drawing/2017/decorative" xmlns=""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xmlns=""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xmlns=""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xmlns=""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xmlns=""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xmlns=""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xmlns=""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xmlns="" id="{EE2409D7-BC76-4E3D-A9C1-491922D3534F}"/>
                </a:ext>
                <a:ext uri="{C183D7F6-B498-43B3-948B-1728B52AA6E4}">
                  <adec:decorative xmlns:adec="http://schemas.microsoft.com/office/drawing/2017/decorative" xmlns=""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xmlns="" id="{80211AD5-F7D3-45F7-8766-86B7813C2643}"/>
                </a:ext>
                <a:ext uri="{C183D7F6-B498-43B3-948B-1728B52AA6E4}">
                  <adec:decorative xmlns:adec="http://schemas.microsoft.com/office/drawing/2017/decorative" xmlns=""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xmlns=""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xmlns="" id="{2FFD95FE-CF54-4D0D-B9CE-45AA55C01C56}"/>
              </a:ext>
            </a:extLst>
          </p:cNvPr>
          <p:cNvSpPr>
            <a:spLocks noGrp="1"/>
          </p:cNvSpPr>
          <p:nvPr>
            <p:ph type="title"/>
          </p:nvPr>
        </p:nvSpPr>
        <p:spPr>
          <a:xfrm>
            <a:off x="946521" y="396117"/>
            <a:ext cx="5217172" cy="1158857"/>
          </a:xfrm>
        </p:spPr>
        <p:txBody>
          <a:bodyPr anchor="b">
            <a:normAutofit/>
          </a:bodyPr>
          <a:lstStyle/>
          <a:p>
            <a:endParaRPr lang="en-US" dirty="0"/>
          </a:p>
        </p:txBody>
      </p:sp>
      <p:sp>
        <p:nvSpPr>
          <p:cNvPr id="67" name="Content Placeholder 2">
            <a:extLst>
              <a:ext uri="{FF2B5EF4-FFF2-40B4-BE49-F238E27FC236}">
                <a16:creationId xmlns:a16="http://schemas.microsoft.com/office/drawing/2014/main" xmlns=""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xmlns="" id="{D375A7AC-BF9B-4E33-9275-2E93A2356717}"/>
              </a:ext>
              <a:ext uri="{C183D7F6-B498-43B3-948B-1728B52AA6E4}">
                <adec:decorative xmlns:adec="http://schemas.microsoft.com/office/drawing/2017/decorative" xmlns=""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xmlns=""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xmlns=""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xmlns="" id="{7DF52B12-FE86-4DDD-AF1A-6B41C03D58C7}"/>
              </a:ext>
              <a:ext uri="{C183D7F6-B498-43B3-948B-1728B52AA6E4}">
                <adec:decorative xmlns:adec="http://schemas.microsoft.com/office/drawing/2017/decorative" xmlns=""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xmlns=""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xmlns=""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xmlns=""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xmlns=""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xmlns=""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xmlns=""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xmlns=""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xmlns="" id="{9C6A9B17-D957-4CF3-A824-A890F18800ED}"/>
              </a:ext>
            </a:extLst>
          </p:cNvPr>
          <p:cNvSpPr>
            <a:spLocks noGrp="1"/>
          </p:cNvSpPr>
          <p:nvPr>
            <p:ph type="dt" sz="half" idx="10"/>
          </p:nvPr>
        </p:nvSpPr>
        <p:spPr>
          <a:xfrm>
            <a:off x="838200" y="6356350"/>
            <a:ext cx="2743200" cy="365125"/>
          </a:xfrm>
        </p:spPr>
        <p:txBody>
          <a:bodyPr/>
          <a:lstStyle/>
          <a:p>
            <a:r>
              <a:rPr lang="en-US" dirty="0"/>
              <a:t>2/1/XXXXX</a:t>
            </a:r>
          </a:p>
        </p:txBody>
      </p:sp>
      <p:sp>
        <p:nvSpPr>
          <p:cNvPr id="418" name="Footer Placeholder 179">
            <a:extLst>
              <a:ext uri="{FF2B5EF4-FFF2-40B4-BE49-F238E27FC236}">
                <a16:creationId xmlns:a16="http://schemas.microsoft.com/office/drawing/2014/main" xmlns=""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xmlns=""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pPr/>
              <a:t>‹#›</a:t>
            </a:fld>
            <a:endParaRPr lang="en-US" dirty="0"/>
          </a:p>
        </p:txBody>
      </p:sp>
    </p:spTree>
    <p:extLst>
      <p:ext uri="{BB962C8B-B14F-4D97-AF65-F5344CB8AC3E}">
        <p14:creationId xmlns:p14="http://schemas.microsoft.com/office/powerpoint/2010/main" xmlns=""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CE07BA9F-0080-414E-8833-4B6D85E7F3EE}"/>
              </a:ext>
            </a:extLst>
          </p:cNvPr>
          <p:cNvSpPr>
            <a:spLocks noGrp="1"/>
          </p:cNvSpPr>
          <p:nvPr>
            <p:ph type="title"/>
          </p:nvPr>
        </p:nvSpPr>
        <p:spPr>
          <a:xfrm>
            <a:off x="838201" y="732391"/>
            <a:ext cx="5257799" cy="1314996"/>
          </a:xfrm>
        </p:spPr>
        <p:txBody>
          <a:bodyPr anchor="b"/>
          <a:lstStyle/>
          <a:p>
            <a:endParaRPr lang="en-US" dirty="0"/>
          </a:p>
        </p:txBody>
      </p:sp>
      <p:sp>
        <p:nvSpPr>
          <p:cNvPr id="20" name="Content Placeholder 2">
            <a:extLst>
              <a:ext uri="{FF2B5EF4-FFF2-40B4-BE49-F238E27FC236}">
                <a16:creationId xmlns:a16="http://schemas.microsoft.com/office/drawing/2014/main" xmlns=""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xmlns="" id="{C7889367-AA88-4B31-A223-EF3FCC731813}"/>
              </a:ext>
              <a:ext uri="{C183D7F6-B498-43B3-948B-1728B52AA6E4}">
                <adec:decorative xmlns:adec="http://schemas.microsoft.com/office/drawing/2017/decorative" xmlns=""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xmlns="" id="{7C9AB4B8-C106-4540-81BA-4388E2B81283}"/>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xmlns="" id="{690E7B3D-DBE9-40C9-9D00-F8038C4D447F}"/>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xmlns="" id="{639AC4BF-D84C-4F05-A8BF-A365C3B75C5E}"/>
              </a:ext>
              <a:ext uri="{C183D7F6-B498-43B3-948B-1728B52AA6E4}">
                <adec:decorative xmlns:adec="http://schemas.microsoft.com/office/drawing/2017/decorative" xmlns=""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xmlns="" id="{6EE44D66-158A-482A-B586-9251844C2455}"/>
                </a:ext>
                <a:ext uri="{C183D7F6-B498-43B3-948B-1728B52AA6E4}">
                  <adec:decorative xmlns:adec="http://schemas.microsoft.com/office/drawing/2017/decorative" xmlns=""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xmlns="" id="{1538A9F0-F51C-490F-8D45-3E8D5EA1940F}"/>
                </a:ext>
                <a:ext uri="{C183D7F6-B498-43B3-948B-1728B52AA6E4}">
                  <adec:decorative xmlns:adec="http://schemas.microsoft.com/office/drawing/2017/decorative" xmlns=""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xmlns=""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xmlns=""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xmlns="" id="{8B8EBB46-CBEC-457F-8872-DEB91F82B31E}"/>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79">
            <a:extLst>
              <a:ext uri="{FF2B5EF4-FFF2-40B4-BE49-F238E27FC236}">
                <a16:creationId xmlns:a16="http://schemas.microsoft.com/office/drawing/2014/main" xmlns=""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xmlns=""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xmlns="" id="{A0CE0237-8723-4348-94B7-63A59D8475D2}"/>
              </a:ext>
              <a:ext uri="{C183D7F6-B498-43B3-948B-1728B52AA6E4}">
                <adec:decorative xmlns:adec="http://schemas.microsoft.com/office/drawing/2017/decorative" xmlns=""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xmlns="" id="{3476B89C-56D1-416F-8EB1-DA7F4851482F}"/>
                </a:ext>
                <a:ext uri="{C183D7F6-B498-43B3-948B-1728B52AA6E4}">
                  <adec:decorative xmlns:adec="http://schemas.microsoft.com/office/drawing/2017/decorative" xmlns=""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xmlns="" id="{3C49B972-3E3D-4CC1-B834-FF30BF266D59}"/>
                </a:ext>
                <a:ext uri="{C183D7F6-B498-43B3-948B-1728B52AA6E4}">
                  <adec:decorative xmlns:adec="http://schemas.microsoft.com/office/drawing/2017/decorative" xmlns=""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xmlns="" id="{A3C21CC9-A512-4380-A099-AF8D792D53DF}"/>
              </a:ext>
              <a:ext uri="{C183D7F6-B498-43B3-948B-1728B52AA6E4}">
                <adec:decorative xmlns:adec="http://schemas.microsoft.com/office/drawing/2017/decorative" xmlns=""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xmlns=""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xmlns=""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xmlns=""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xmlns=""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xmlns=""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xmlns=""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xmlns="" id="{B339F109-5532-4E78-8957-EB2AAAD36967}"/>
              </a:ext>
              <a:ext uri="{C183D7F6-B498-43B3-948B-1728B52AA6E4}">
                <adec:decorative xmlns:adec="http://schemas.microsoft.com/office/drawing/2017/decorative" xmlns=""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xmlns="" id="{CAF9A59D-418A-4B1E-B724-5ADD4336F766}"/>
              </a:ext>
              <a:ext uri="{C183D7F6-B498-43B3-948B-1728B52AA6E4}">
                <adec:decorative xmlns:adec="http://schemas.microsoft.com/office/drawing/2017/decorative" xmlns=""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xmlns="" id="{2667FDEA-E217-4374-BFBC-FB41B2C3A553}"/>
              </a:ext>
              <a:ext uri="{C183D7F6-B498-43B3-948B-1728B52AA6E4}">
                <adec:decorative xmlns:adec="http://schemas.microsoft.com/office/drawing/2017/decorative" xmlns=""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xmlns=""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xmlns=""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xmlns="" id="{B25ABCF7-C1CE-49AC-B9BB-B0CC0545E829}"/>
              </a:ext>
              <a:ext uri="{C183D7F6-B498-43B3-948B-1728B52AA6E4}">
                <adec:decorative xmlns:adec="http://schemas.microsoft.com/office/drawing/2017/decorative" xmlns=""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xmlns="" id="{90C75B78-0468-4902-B7BE-7274FCE08D86}"/>
              </a:ext>
              <a:ext uri="{C183D7F6-B498-43B3-948B-1728B52AA6E4}">
                <adec:decorative xmlns:adec="http://schemas.microsoft.com/office/drawing/2017/decorative" xmlns=""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xmlns="" id="{FF6701EE-4FAB-4701-8901-9B8A7D881886}"/>
              </a:ext>
              <a:ext uri="{C183D7F6-B498-43B3-948B-1728B52AA6E4}">
                <adec:decorative xmlns:adec="http://schemas.microsoft.com/office/drawing/2017/decorative" xmlns=""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xmlns=""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xmlns=""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xmlns="" id="{6EB57E20-C5E1-4C45-8681-D71FCB21660E}"/>
              </a:ext>
              <a:ext uri="{C183D7F6-B498-43B3-948B-1728B52AA6E4}">
                <adec:decorative xmlns:adec="http://schemas.microsoft.com/office/drawing/2017/decorative" xmlns=""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xmlns=""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xmlns=""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xmlns="" id="{4F846A43-6834-4F6F-8E46-63FA7C2C98DA}"/>
              </a:ext>
              <a:ext uri="{C183D7F6-B498-43B3-948B-1728B52AA6E4}">
                <adec:decorative xmlns:adec="http://schemas.microsoft.com/office/drawing/2017/decorative" xmlns=""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xmlns=""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xmlns=""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xmlns=""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xmlns=""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xmlns=""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xmlns="" id="{BA2DA534-CC7F-4C25-939F-0385A4DEE275}"/>
                </a:ext>
                <a:ext uri="{C183D7F6-B498-43B3-948B-1728B52AA6E4}">
                  <adec:decorative xmlns:adec="http://schemas.microsoft.com/office/drawing/2017/decorative" xmlns=""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xmlns="" id="{485FEC6A-306B-41E7-A9C7-44594DA87249}"/>
                </a:ext>
                <a:ext uri="{C183D7F6-B498-43B3-948B-1728B52AA6E4}">
                  <adec:decorative xmlns:adec="http://schemas.microsoft.com/office/drawing/2017/decorative" xmlns=""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xmlns=""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xmlns=""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xmlns="" id="{A34A62B1-CAE6-42D4-A6BE-3615F30CC8AC}"/>
              </a:ext>
            </a:extLst>
          </p:cNvPr>
          <p:cNvSpPr>
            <a:spLocks noGrp="1"/>
          </p:cNvSpPr>
          <p:nvPr>
            <p:ph type="title"/>
          </p:nvPr>
        </p:nvSpPr>
        <p:spPr>
          <a:xfrm>
            <a:off x="838200" y="565739"/>
            <a:ext cx="10515600" cy="1124949"/>
          </a:xfrm>
        </p:spPr>
        <p:txBody>
          <a:bodyPr/>
          <a:lstStyle/>
          <a:p>
            <a:endParaRPr lang="en-US" dirty="0"/>
          </a:p>
        </p:txBody>
      </p:sp>
      <p:grpSp>
        <p:nvGrpSpPr>
          <p:cNvPr id="20" name="Graphic 190">
            <a:extLst>
              <a:ext uri="{FF2B5EF4-FFF2-40B4-BE49-F238E27FC236}">
                <a16:creationId xmlns:a16="http://schemas.microsoft.com/office/drawing/2014/main" xmlns="" id="{206EA771-F61C-45A0-8EF8-13E5A2388187}"/>
              </a:ext>
              <a:ext uri="{C183D7F6-B498-43B3-948B-1728B52AA6E4}">
                <adec:decorative xmlns:adec="http://schemas.microsoft.com/office/drawing/2017/decorative" xmlns=""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xmlns=""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xmlns=""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xmlns=""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xmlns="" id="{1055FF28-FC47-4F04-924F-CED733571C4B}"/>
                </a:ext>
                <a:ext uri="{C183D7F6-B498-43B3-948B-1728B52AA6E4}">
                  <adec:decorative xmlns:adec="http://schemas.microsoft.com/office/drawing/2017/decorative" xmlns=""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xmlns="" id="{5DF23120-2D0B-4C59-B5DB-000A7F7CCAE0}"/>
                </a:ext>
                <a:ext uri="{C183D7F6-B498-43B3-948B-1728B52AA6E4}">
                  <adec:decorative xmlns:adec="http://schemas.microsoft.com/office/drawing/2017/decorative" xmlns=""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xmlns="" id="{259F46E4-2349-4648-9F2A-4AAAF90E2A8C}"/>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1">
            <a:extLst>
              <a:ext uri="{FF2B5EF4-FFF2-40B4-BE49-F238E27FC236}">
                <a16:creationId xmlns:a16="http://schemas.microsoft.com/office/drawing/2014/main" xmlns=""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xmlns=""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pPr/>
              <a:t>‹#›</a:t>
            </a:fld>
            <a:endParaRPr lang="en-US" dirty="0"/>
          </a:p>
        </p:txBody>
      </p:sp>
    </p:spTree>
    <p:extLst>
      <p:ext uri="{BB962C8B-B14F-4D97-AF65-F5344CB8AC3E}">
        <p14:creationId xmlns:p14="http://schemas.microsoft.com/office/powerpoint/2010/main" xmlns=""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54CB8CCA-DED1-4DE3-8F45-36B88DD8AE3D}"/>
              </a:ext>
            </a:extLst>
          </p:cNvPr>
          <p:cNvSpPr>
            <a:spLocks noGrp="1"/>
          </p:cNvSpPr>
          <p:nvPr>
            <p:ph type="title"/>
          </p:nvPr>
        </p:nvSpPr>
        <p:spPr>
          <a:xfrm>
            <a:off x="838200" y="565739"/>
            <a:ext cx="10515600" cy="1124949"/>
          </a:xfrm>
        </p:spPr>
        <p:txBody>
          <a:bodyPr/>
          <a:lstStyle/>
          <a:p>
            <a:endParaRPr lang="en-US" dirty="0"/>
          </a:p>
        </p:txBody>
      </p:sp>
      <p:grpSp>
        <p:nvGrpSpPr>
          <p:cNvPr id="15" name="Graphic 190">
            <a:extLst>
              <a:ext uri="{FF2B5EF4-FFF2-40B4-BE49-F238E27FC236}">
                <a16:creationId xmlns:a16="http://schemas.microsoft.com/office/drawing/2014/main" xmlns="" id="{FA1A3B78-4096-4AA2-8788-BDE7FDE0AD5E}"/>
              </a:ext>
              <a:ext uri="{C183D7F6-B498-43B3-948B-1728B52AA6E4}">
                <adec:decorative xmlns:adec="http://schemas.microsoft.com/office/drawing/2017/decorative" xmlns=""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xmlns=""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xmlns=""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xmlns=""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xmlns="" id="{B98D88F3-9A0C-497C-A9DC-0567F72E5D29}"/>
                </a:ext>
                <a:ext uri="{C183D7F6-B498-43B3-948B-1728B52AA6E4}">
                  <adec:decorative xmlns:adec="http://schemas.microsoft.com/office/drawing/2017/decorative" xmlns=""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xmlns="" id="{109A387A-F471-4821-B626-B6D3DA5B3774}"/>
                </a:ext>
                <a:ext uri="{C183D7F6-B498-43B3-948B-1728B52AA6E4}">
                  <adec:decorative xmlns:adec="http://schemas.microsoft.com/office/drawing/2017/decorative" xmlns=""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xmlns="" id="{D697EDD4-9B36-4B91-B543-B95495C255E2}"/>
              </a:ext>
            </a:extLst>
          </p:cNvPr>
          <p:cNvSpPr>
            <a:spLocks noGrp="1"/>
          </p:cNvSpPr>
          <p:nvPr>
            <p:ph type="dt" sz="half" idx="10"/>
          </p:nvPr>
        </p:nvSpPr>
        <p:spPr>
          <a:xfrm>
            <a:off x="838200" y="6356350"/>
            <a:ext cx="2743200" cy="365125"/>
          </a:xfrm>
        </p:spPr>
        <p:txBody>
          <a:bodyPr/>
          <a:lstStyle/>
          <a:p>
            <a:r>
              <a:rPr lang="en-US" dirty="0"/>
              <a:t>2/1/XXXXX</a:t>
            </a:r>
          </a:p>
        </p:txBody>
      </p:sp>
      <p:sp>
        <p:nvSpPr>
          <p:cNvPr id="22" name="Footer Placeholder 11">
            <a:extLst>
              <a:ext uri="{FF2B5EF4-FFF2-40B4-BE49-F238E27FC236}">
                <a16:creationId xmlns:a16="http://schemas.microsoft.com/office/drawing/2014/main" xmlns=""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xmlns=""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pPr/>
              <a:t>‹#›</a:t>
            </a:fld>
            <a:endParaRPr lang="en-US" dirty="0"/>
          </a:p>
        </p:txBody>
      </p:sp>
    </p:spTree>
    <p:extLst>
      <p:ext uri="{BB962C8B-B14F-4D97-AF65-F5344CB8AC3E}">
        <p14:creationId xmlns:p14="http://schemas.microsoft.com/office/powerpoint/2010/main" xmlns=""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A132AFB4-A853-454F-AB81-EE2659F67D0E}"/>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xmlns=""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xmlns="" id="{04838ED8-47A6-444E-9A70-62C3DDD89028}"/>
              </a:ext>
              <a:ext uri="{C183D7F6-B498-43B3-948B-1728B52AA6E4}">
                <adec:decorative xmlns:adec="http://schemas.microsoft.com/office/drawing/2017/decorative" xmlns=""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xmlns="" id="{EED28DBA-363E-4EDE-9CA4-0A3D2EABA6CD}"/>
              </a:ext>
              <a:ext uri="{C183D7F6-B498-43B3-948B-1728B52AA6E4}">
                <adec:decorative xmlns:adec="http://schemas.microsoft.com/office/drawing/2017/decorative" xmlns=""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xmlns="" id="{CF1A1C4A-5092-4804-8704-EA2785039741}"/>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xmlns="" id="{911BD1D4-C220-4A08-A113-47C384B7F8DA}"/>
              </a:ext>
              <a:ext uri="{C183D7F6-B498-43B3-948B-1728B52AA6E4}">
                <adec:decorative xmlns:adec="http://schemas.microsoft.com/office/drawing/2017/decorative" xmlns=""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xmlns="" id="{F494DD11-C4F7-488D-9B64-0D5850F97911}"/>
              </a:ext>
              <a:ext uri="{C183D7F6-B498-43B3-948B-1728B52AA6E4}">
                <adec:decorative xmlns:adec="http://schemas.microsoft.com/office/drawing/2017/decorative" xmlns=""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xmlns=""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xmlns="" id="{64E5B367-78E8-464F-A44D-8C70877FCA39}"/>
              </a:ext>
            </a:extLst>
          </p:cNvPr>
          <p:cNvSpPr>
            <a:spLocks noGrp="1"/>
          </p:cNvSpPr>
          <p:nvPr>
            <p:ph type="dt" sz="half" idx="10"/>
          </p:nvPr>
        </p:nvSpPr>
        <p:spPr>
          <a:xfrm>
            <a:off x="838200" y="6356350"/>
            <a:ext cx="2743200" cy="365125"/>
          </a:xfrm>
        </p:spPr>
        <p:txBody>
          <a:bodyPr/>
          <a:lstStyle/>
          <a:p>
            <a:r>
              <a:rPr lang="en-US" dirty="0"/>
              <a:t>2/1/XXXXX</a:t>
            </a:r>
          </a:p>
        </p:txBody>
      </p:sp>
      <p:sp>
        <p:nvSpPr>
          <p:cNvPr id="24" name="Footer Placeholder 179">
            <a:extLst>
              <a:ext uri="{FF2B5EF4-FFF2-40B4-BE49-F238E27FC236}">
                <a16:creationId xmlns:a16="http://schemas.microsoft.com/office/drawing/2014/main" xmlns=""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xmlns="" id="{F902CF95-4802-4803-B88F-358BAD556EBB}"/>
              </a:ext>
              <a:ext uri="{C183D7F6-B498-43B3-948B-1728B52AA6E4}">
                <adec:decorative xmlns:adec="http://schemas.microsoft.com/office/drawing/2017/decorative" xmlns=""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xmlns=""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xmlns=""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xmlns=""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xmlns=""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xmlns=""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pPr/>
              <a:t>‹#›</a:t>
            </a:fld>
            <a:endParaRPr lang="en-US" dirty="0">
              <a:solidFill>
                <a:srgbClr val="898989"/>
              </a:solidFill>
            </a:endParaRPr>
          </a:p>
        </p:txBody>
      </p:sp>
    </p:spTree>
    <p:extLst>
      <p:ext uri="{BB962C8B-B14F-4D97-AF65-F5344CB8AC3E}">
        <p14:creationId xmlns:p14="http://schemas.microsoft.com/office/powerpoint/2010/main" xmlns=""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xmlns="" id="{4E21F050-FD36-4FCB-BAD4-7FEBD0985ED5}"/>
              </a:ext>
              <a:ext uri="{C183D7F6-B498-43B3-948B-1728B52AA6E4}">
                <adec:decorative xmlns:adec="http://schemas.microsoft.com/office/drawing/2017/decorative" xmlns=""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xmlns=""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xmlns=""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xmlns="" id="{2F8F0FAC-16EB-487B-B327-26DF1260B906}"/>
              </a:ext>
              <a:ext uri="{C183D7F6-B498-43B3-948B-1728B52AA6E4}">
                <adec:decorative xmlns:adec="http://schemas.microsoft.com/office/drawing/2017/decorative" xmlns=""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xmlns=""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xmlns=""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xmlns=""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xmlns=""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xmlns=""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xmlns=""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xmlns=""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xmlns=""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xmlns=""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xmlns=""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xmlns=""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xmlns=""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xmlns=""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xmlns=""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xmlns=""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xmlns=""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xmlns=""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xmlns=""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xmlns=""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xmlns=""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xmlns=""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xmlns=""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xmlns=""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xmlns=""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xmlns=""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xmlns=""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xmlns=""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xmlns=""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xmlns=""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xmlns=""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xmlns=""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xmlns=""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xmlns=""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xmlns=""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xmlns=""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xmlns=""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xmlns=""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xmlns=""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xmlns=""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xmlns=""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xmlns=""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xmlns=""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xmlns=""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xmlns=""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xmlns=""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xmlns=""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xmlns=""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xmlns=""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xmlns=""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xmlns=""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xmlns=""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xmlns=""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xmlns=""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xmlns=""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xmlns=""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xmlns=""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xmlns=""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xmlns=""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xmlns=""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xmlns=""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xmlns=""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xmlns=""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xmlns=""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xmlns=""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xmlns=""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xmlns=""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xmlns=""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xmlns=""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xmlns=""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xmlns=""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xmlns=""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xmlns=""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xmlns=""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xmlns=""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xmlns=""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xmlns=""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xmlns=""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xmlns=""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xmlns=""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xmlns=""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xmlns=""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xmlns=""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xmlns=""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xmlns=""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xmlns=""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xmlns=""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xmlns=""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xmlns=""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xmlns=""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xmlns=""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xmlns=""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xmlns=""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xmlns=""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xmlns=""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xmlns=""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xmlns=""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xmlns=""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xmlns=""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xmlns=""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xmlns=""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xmlns=""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xmlns=""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xmlns=""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xmlns=""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xmlns=""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xmlns=""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xmlns=""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xmlns=""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xmlns=""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xmlns=""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xmlns=""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xmlns=""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xmlns=""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xmlns=""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xmlns=""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xmlns=""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xmlns=""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xmlns=""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xmlns=""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xmlns=""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xmlns=""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xmlns=""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xmlns=""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xmlns=""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xmlns=""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xmlns=""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xmlns=""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xmlns=""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xmlns=""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xmlns=""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xmlns=""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xmlns=""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xmlns=""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xmlns=""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xmlns=""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xmlns=""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xmlns=""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xmlns=""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xmlns=""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xmlns=""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xmlns=""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xmlns=""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xmlns=""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xmlns=""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xmlns=""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xmlns=""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xmlns=""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xmlns=""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xmlns=""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xmlns=""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xmlns=""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xmlns=""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xmlns=""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xmlns=""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xmlns=""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xmlns=""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xmlns=""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xmlns=""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xmlns=""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xmlns=""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xmlns=""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xmlns=""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xmlns=""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xmlns=""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xmlns=""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xmlns=""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xmlns=""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xmlns=""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xmlns="" id="{0DB56EA4-BEF8-48F7-92C4-B35A12108331}"/>
              </a:ext>
            </a:extLst>
          </p:cNvPr>
          <p:cNvSpPr>
            <a:spLocks noGrp="1"/>
          </p:cNvSpPr>
          <p:nvPr>
            <p:ph type="dt" sz="half" idx="10"/>
          </p:nvPr>
        </p:nvSpPr>
        <p:spPr>
          <a:xfrm>
            <a:off x="838200" y="6347472"/>
            <a:ext cx="2743200" cy="365125"/>
          </a:xfrm>
        </p:spPr>
        <p:txBody>
          <a:bodyPr/>
          <a:lstStyle/>
          <a:p>
            <a:r>
              <a:rPr lang="en-US" dirty="0"/>
              <a:t>2/1/XXXXX</a:t>
            </a:r>
          </a:p>
        </p:txBody>
      </p:sp>
      <p:sp>
        <p:nvSpPr>
          <p:cNvPr id="199" name="Footer Placeholder 179">
            <a:extLst>
              <a:ext uri="{FF2B5EF4-FFF2-40B4-BE49-F238E27FC236}">
                <a16:creationId xmlns:a16="http://schemas.microsoft.com/office/drawing/2014/main" xmlns=""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xmlns=""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pPr/>
              <a:t>‹#›</a:t>
            </a:fld>
            <a:endParaRPr lang="en-US" dirty="0"/>
          </a:p>
        </p:txBody>
      </p:sp>
      <p:grpSp>
        <p:nvGrpSpPr>
          <p:cNvPr id="14" name="Group 13">
            <a:extLst>
              <a:ext uri="{FF2B5EF4-FFF2-40B4-BE49-F238E27FC236}">
                <a16:creationId xmlns:a16="http://schemas.microsoft.com/office/drawing/2014/main" xmlns=""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xmlns="" id="{4EEBAC00-ABF2-42F3-BE5C-89F299B69814}"/>
                </a:ext>
                <a:ext uri="{C183D7F6-B498-43B3-948B-1728B52AA6E4}">
                  <adec:decorative xmlns:adec="http://schemas.microsoft.com/office/drawing/2017/decorative" xmlns=""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xmlns="" id="{91BE3222-02F5-4B11-8ED2-D8D36449924B}"/>
                </a:ext>
                <a:ext uri="{C183D7F6-B498-43B3-948B-1728B52AA6E4}">
                  <adec:decorative xmlns:adec="http://schemas.microsoft.com/office/drawing/2017/decorative" xmlns=""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xmlns=""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xmlns="" id="{F0465AAD-8CC1-4FEF-8CC4-EC2E94200413}"/>
                </a:ext>
                <a:ext uri="{C183D7F6-B498-43B3-948B-1728B52AA6E4}">
                  <adec:decorative xmlns:adec="http://schemas.microsoft.com/office/drawing/2017/decorative" xmlns=""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xmlns="" id="{6D829312-0A2A-4244-A956-C59E44673144}"/>
                </a:ext>
                <a:ext uri="{C183D7F6-B498-43B3-948B-1728B52AA6E4}">
                  <adec:decorative xmlns:adec="http://schemas.microsoft.com/office/drawing/2017/decorative" xmlns=""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7" name="Picture Placeholder 11">
            <a:extLst>
              <a:ext uri="{FF2B5EF4-FFF2-40B4-BE49-F238E27FC236}">
                <a16:creationId xmlns:a16="http://schemas.microsoft.com/office/drawing/2014/main" xmlns="" id="{F1071936-6A39-404B-B5EC-8FECA37E1403}"/>
              </a:ext>
            </a:extLst>
          </p:cNvPr>
          <p:cNvSpPr>
            <a:spLocks noGrp="1"/>
          </p:cNvSpPr>
          <p:nvPr>
            <p:ph type="pic" sz="quarter" idx="14"/>
          </p:nvPr>
        </p:nvSpPr>
        <p:spPr>
          <a:xfrm>
            <a:off x="745213" y="2219353"/>
            <a:ext cx="2286000" cy="2286000"/>
          </a:xfrm>
          <a:prstGeom prst="ellipse">
            <a:avLst/>
          </a:prstGeom>
        </p:spPr>
        <p:txBody>
          <a:bodyPr>
            <a:normAutofit/>
          </a:bodyPr>
          <a:lstStyle>
            <a:lvl1pPr>
              <a:defRPr sz="2000"/>
            </a:lvl1pPr>
          </a:lstStyle>
          <a:p>
            <a:endParaRPr lang="en-US"/>
          </a:p>
        </p:txBody>
      </p:sp>
      <p:sp>
        <p:nvSpPr>
          <p:cNvPr id="201" name="Picture Placeholder 11">
            <a:extLst>
              <a:ext uri="{FF2B5EF4-FFF2-40B4-BE49-F238E27FC236}">
                <a16:creationId xmlns:a16="http://schemas.microsoft.com/office/drawing/2014/main" xmlns="" id="{65E6D613-79CD-48DA-A78B-2844FACE6C87}"/>
              </a:ext>
            </a:extLst>
          </p:cNvPr>
          <p:cNvSpPr>
            <a:spLocks noGrp="1"/>
          </p:cNvSpPr>
          <p:nvPr>
            <p:ph type="pic" sz="quarter" idx="15"/>
          </p:nvPr>
        </p:nvSpPr>
        <p:spPr>
          <a:xfrm>
            <a:off x="3551776" y="2219353"/>
            <a:ext cx="2286000" cy="2286000"/>
          </a:xfrm>
          <a:prstGeom prst="ellipse">
            <a:avLst/>
          </a:prstGeom>
        </p:spPr>
        <p:txBody>
          <a:bodyPr>
            <a:normAutofit/>
          </a:bodyPr>
          <a:lstStyle>
            <a:lvl1pPr>
              <a:defRPr sz="2000"/>
            </a:lvl1pPr>
          </a:lstStyle>
          <a:p>
            <a:endParaRPr lang="en-US"/>
          </a:p>
        </p:txBody>
      </p:sp>
      <p:sp>
        <p:nvSpPr>
          <p:cNvPr id="202" name="Picture Placeholder 11">
            <a:extLst>
              <a:ext uri="{FF2B5EF4-FFF2-40B4-BE49-F238E27FC236}">
                <a16:creationId xmlns:a16="http://schemas.microsoft.com/office/drawing/2014/main" xmlns="" id="{0AB7DD77-A094-4B63-9717-4D9048C8F90B}"/>
              </a:ext>
            </a:extLst>
          </p:cNvPr>
          <p:cNvSpPr>
            <a:spLocks noGrp="1"/>
          </p:cNvSpPr>
          <p:nvPr>
            <p:ph type="pic" sz="quarter" idx="16"/>
          </p:nvPr>
        </p:nvSpPr>
        <p:spPr>
          <a:xfrm>
            <a:off x="6358339" y="2219353"/>
            <a:ext cx="2286000" cy="2286000"/>
          </a:xfrm>
          <a:prstGeom prst="ellipse">
            <a:avLst/>
          </a:prstGeom>
        </p:spPr>
        <p:txBody>
          <a:bodyPr>
            <a:normAutofit/>
          </a:bodyPr>
          <a:lstStyle>
            <a:lvl1pPr>
              <a:defRPr sz="2000"/>
            </a:lvl1pPr>
          </a:lstStyle>
          <a:p>
            <a:endParaRPr lang="en-US"/>
          </a:p>
        </p:txBody>
      </p:sp>
      <p:sp>
        <p:nvSpPr>
          <p:cNvPr id="206" name="Picture Placeholder 11">
            <a:extLst>
              <a:ext uri="{FF2B5EF4-FFF2-40B4-BE49-F238E27FC236}">
                <a16:creationId xmlns:a16="http://schemas.microsoft.com/office/drawing/2014/main" xmlns="" id="{D512AEF9-E4D4-4E44-93C9-BBB675AD6BAF}"/>
              </a:ext>
            </a:extLst>
          </p:cNvPr>
          <p:cNvSpPr>
            <a:spLocks noGrp="1"/>
          </p:cNvSpPr>
          <p:nvPr>
            <p:ph type="pic" sz="quarter" idx="17"/>
          </p:nvPr>
        </p:nvSpPr>
        <p:spPr>
          <a:xfrm>
            <a:off x="9164901" y="2219353"/>
            <a:ext cx="2286000" cy="2286000"/>
          </a:xfrm>
          <a:prstGeom prst="ellipse">
            <a:avLst/>
          </a:prstGeom>
        </p:spPr>
        <p:txBody>
          <a:bodyPr>
            <a:normAutofit/>
          </a:bodyPr>
          <a:lstStyle>
            <a:lvl1pPr>
              <a:defRPr sz="2000"/>
            </a:lvl1pPr>
          </a:lstStyle>
          <a:p>
            <a:endParaRPr lang="en-US"/>
          </a:p>
        </p:txBody>
      </p:sp>
      <p:sp>
        <p:nvSpPr>
          <p:cNvPr id="207" name="Text Placeholder 20">
            <a:extLst>
              <a:ext uri="{FF2B5EF4-FFF2-40B4-BE49-F238E27FC236}">
                <a16:creationId xmlns:a16="http://schemas.microsoft.com/office/drawing/2014/main" xmlns="" id="{87A50965-D6D5-4C85-8DFC-0E5BC15236C6}"/>
              </a:ext>
            </a:extLst>
          </p:cNvPr>
          <p:cNvSpPr>
            <a:spLocks noGrp="1"/>
          </p:cNvSpPr>
          <p:nvPr>
            <p:ph type="body" sz="quarter" idx="18" hasCustomPrompt="1"/>
          </p:nvPr>
        </p:nvSpPr>
        <p:spPr>
          <a:xfrm>
            <a:off x="762000" y="4665296"/>
            <a:ext cx="2286000" cy="365125"/>
          </a:xfrm>
        </p:spPr>
        <p:txBody>
          <a:bodyPr anchor="ctr">
            <a:noAutofit/>
          </a:bodyPr>
          <a:lstStyle>
            <a:lvl1pPr marL="0" indent="0" algn="ctr">
              <a:lnSpc>
                <a:spcPct val="100000"/>
              </a:lnSpc>
              <a:spcBef>
                <a:spcPts val="0"/>
              </a:spcBef>
              <a:spcAft>
                <a:spcPts val="0"/>
              </a:spcAft>
              <a:buNone/>
              <a:defRPr lang="en-US" sz="28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08" name="Text Placeholder 22">
            <a:extLst>
              <a:ext uri="{FF2B5EF4-FFF2-40B4-BE49-F238E27FC236}">
                <a16:creationId xmlns:a16="http://schemas.microsoft.com/office/drawing/2014/main" xmlns="" id="{5EB76731-98A8-4857-9098-237F6B83F438}"/>
              </a:ext>
            </a:extLst>
          </p:cNvPr>
          <p:cNvSpPr>
            <a:spLocks noGrp="1"/>
          </p:cNvSpPr>
          <p:nvPr>
            <p:ph type="body" sz="quarter" idx="19" hasCustomPrompt="1"/>
          </p:nvPr>
        </p:nvSpPr>
        <p:spPr>
          <a:xfrm>
            <a:off x="762000"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09" name="Text Placeholder 20">
            <a:extLst>
              <a:ext uri="{FF2B5EF4-FFF2-40B4-BE49-F238E27FC236}">
                <a16:creationId xmlns:a16="http://schemas.microsoft.com/office/drawing/2014/main" xmlns="" id="{3735B97D-43CA-4C18-B500-DD0C08A81445}"/>
              </a:ext>
            </a:extLst>
          </p:cNvPr>
          <p:cNvSpPr>
            <a:spLocks noGrp="1"/>
          </p:cNvSpPr>
          <p:nvPr>
            <p:ph type="body" sz="quarter" idx="20" hasCustomPrompt="1"/>
          </p:nvPr>
        </p:nvSpPr>
        <p:spPr>
          <a:xfrm>
            <a:off x="3562967"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0" name="Text Placeholder 22">
            <a:extLst>
              <a:ext uri="{FF2B5EF4-FFF2-40B4-BE49-F238E27FC236}">
                <a16:creationId xmlns:a16="http://schemas.microsoft.com/office/drawing/2014/main" xmlns="" id="{122DEA4A-1767-466F-AA95-6973A781C268}"/>
              </a:ext>
            </a:extLst>
          </p:cNvPr>
          <p:cNvSpPr>
            <a:spLocks noGrp="1"/>
          </p:cNvSpPr>
          <p:nvPr>
            <p:ph type="body" sz="quarter" idx="21" hasCustomPrompt="1"/>
          </p:nvPr>
        </p:nvSpPr>
        <p:spPr>
          <a:xfrm>
            <a:off x="3562967"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1" name="Text Placeholder 20">
            <a:extLst>
              <a:ext uri="{FF2B5EF4-FFF2-40B4-BE49-F238E27FC236}">
                <a16:creationId xmlns:a16="http://schemas.microsoft.com/office/drawing/2014/main" xmlns="" id="{86017C97-AFB4-44AA-A439-C68609610E50}"/>
              </a:ext>
            </a:extLst>
          </p:cNvPr>
          <p:cNvSpPr>
            <a:spLocks noGrp="1"/>
          </p:cNvSpPr>
          <p:nvPr>
            <p:ph type="body" sz="quarter" idx="22" hasCustomPrompt="1"/>
          </p:nvPr>
        </p:nvSpPr>
        <p:spPr>
          <a:xfrm>
            <a:off x="6363934"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2" name="Text Placeholder 22">
            <a:extLst>
              <a:ext uri="{FF2B5EF4-FFF2-40B4-BE49-F238E27FC236}">
                <a16:creationId xmlns:a16="http://schemas.microsoft.com/office/drawing/2014/main" xmlns="" id="{4B0F2A42-984B-4954-93AB-562CFC5530AB}"/>
              </a:ext>
            </a:extLst>
          </p:cNvPr>
          <p:cNvSpPr>
            <a:spLocks noGrp="1"/>
          </p:cNvSpPr>
          <p:nvPr>
            <p:ph type="body" sz="quarter" idx="23" hasCustomPrompt="1"/>
          </p:nvPr>
        </p:nvSpPr>
        <p:spPr>
          <a:xfrm>
            <a:off x="6363934"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3" name="Text Placeholder 20">
            <a:extLst>
              <a:ext uri="{FF2B5EF4-FFF2-40B4-BE49-F238E27FC236}">
                <a16:creationId xmlns:a16="http://schemas.microsoft.com/office/drawing/2014/main" xmlns="" id="{69EF6D11-7269-44E1-8E49-E99D4B1BFB63}"/>
              </a:ext>
            </a:extLst>
          </p:cNvPr>
          <p:cNvSpPr>
            <a:spLocks noGrp="1"/>
          </p:cNvSpPr>
          <p:nvPr>
            <p:ph type="body" sz="quarter" idx="24" hasCustomPrompt="1"/>
          </p:nvPr>
        </p:nvSpPr>
        <p:spPr>
          <a:xfrm>
            <a:off x="9164901"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4" name="Text Placeholder 22">
            <a:extLst>
              <a:ext uri="{FF2B5EF4-FFF2-40B4-BE49-F238E27FC236}">
                <a16:creationId xmlns:a16="http://schemas.microsoft.com/office/drawing/2014/main" xmlns="" id="{A9F605D5-51E7-44EE-825A-7BDC49BE7E75}"/>
              </a:ext>
            </a:extLst>
          </p:cNvPr>
          <p:cNvSpPr>
            <a:spLocks noGrp="1"/>
          </p:cNvSpPr>
          <p:nvPr>
            <p:ph type="body" sz="quarter" idx="25" hasCustomPrompt="1"/>
          </p:nvPr>
        </p:nvSpPr>
        <p:spPr>
          <a:xfrm>
            <a:off x="9164901"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xmlns=""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xmlns=""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xmlns="" id="{F9CD22CB-9DB7-4D08-90A2-83321438699D}"/>
              </a:ext>
            </a:extLst>
          </p:cNvPr>
          <p:cNvSpPr>
            <a:spLocks noGrp="1"/>
          </p:cNvSpPr>
          <p:nvPr>
            <p:ph type="dt" sz="half" idx="10"/>
          </p:nvPr>
        </p:nvSpPr>
        <p:spPr>
          <a:xfrm>
            <a:off x="838200" y="6356350"/>
            <a:ext cx="2743200" cy="365125"/>
          </a:xfrm>
        </p:spPr>
        <p:txBody>
          <a:bodyPr/>
          <a:lstStyle/>
          <a:p>
            <a:r>
              <a:rPr lang="en-US" dirty="0"/>
              <a:t>2/1/XXXXX</a:t>
            </a:r>
          </a:p>
        </p:txBody>
      </p:sp>
      <p:sp>
        <p:nvSpPr>
          <p:cNvPr id="42" name="Footer Placeholder 11">
            <a:extLst>
              <a:ext uri="{FF2B5EF4-FFF2-40B4-BE49-F238E27FC236}">
                <a16:creationId xmlns:a16="http://schemas.microsoft.com/office/drawing/2014/main" xmlns=""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xmlns=""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pPr/>
              <a:t>‹#›</a:t>
            </a:fld>
            <a:endParaRPr lang="en-US" dirty="0"/>
          </a:p>
        </p:txBody>
      </p:sp>
      <p:grpSp>
        <p:nvGrpSpPr>
          <p:cNvPr id="48" name="Graphic 190">
            <a:extLst>
              <a:ext uri="{FF2B5EF4-FFF2-40B4-BE49-F238E27FC236}">
                <a16:creationId xmlns:a16="http://schemas.microsoft.com/office/drawing/2014/main" xmlns="" id="{F71248FC-CE92-435C-87F1-74B88F23766A}"/>
              </a:ext>
              <a:ext uri="{C183D7F6-B498-43B3-948B-1728B52AA6E4}">
                <adec:decorative xmlns:adec="http://schemas.microsoft.com/office/drawing/2017/decorative" xmlns=""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xmlns=""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xmlns=""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xmlns="" id="{A2ACF54E-CF09-4ADF-AF42-8940A36E167D}"/>
              </a:ext>
              <a:ext uri="{C183D7F6-B498-43B3-948B-1728B52AA6E4}">
                <adec:decorative xmlns:adec="http://schemas.microsoft.com/office/drawing/2017/decorative" xmlns=""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xmlns=""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xmlns=""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xmlns=""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xmlns=""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xmlns=""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xmlns=""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xmlns=""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xmlns=""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xmlns=""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xmlns=""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xmlns=""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xmlns=""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xmlns=""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xmlns=""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xmlns=""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xmlns=""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xmlns=""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xmlns=""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xmlns=""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xmlns=""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xmlns=""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xmlns=""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xmlns=""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xmlns=""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xmlns=""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xmlns=""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xmlns=""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xmlns=""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xmlns=""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xmlns=""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xmlns=""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xmlns=""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xmlns=""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xmlns=""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xmlns=""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xmlns=""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xmlns=""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xmlns=""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xmlns=""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xmlns=""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xmlns=""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xmlns=""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xmlns=""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xmlns=""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xmlns=""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xmlns=""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xmlns=""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xmlns=""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xmlns=""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xmlns=""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xmlns=""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xmlns=""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xmlns=""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xmlns=""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xmlns=""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xmlns=""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xmlns=""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xmlns=""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xmlns=""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xmlns=""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xmlns=""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xmlns=""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xmlns=""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xmlns=""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xmlns=""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xmlns=""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xmlns=""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xmlns=""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xmlns=""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xmlns=""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xmlns=""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xmlns=""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xmlns=""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xmlns=""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xmlns=""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xmlns=""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xmlns=""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xmlns=""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xmlns=""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xmlns=""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xmlns=""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xmlns=""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xmlns=""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xmlns=""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xmlns=""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xmlns=""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xmlns=""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xmlns=""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xmlns=""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xmlns=""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xmlns=""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xmlns=""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xmlns=""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xmlns=""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xmlns=""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xmlns=""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xmlns=""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xmlns=""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xmlns=""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xmlns=""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xmlns=""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xmlns=""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xmlns=""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xmlns=""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xmlns=""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xmlns=""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xmlns=""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xmlns=""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xmlns=""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xmlns=""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xmlns=""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xmlns=""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xmlns=""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xmlns=""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xmlns=""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xmlns=""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xmlns=""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xmlns=""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xmlns=""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xmlns=""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xmlns=""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xmlns=""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xmlns=""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xmlns=""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xmlns=""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xmlns=""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xmlns=""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xmlns=""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xmlns=""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xmlns=""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xmlns=""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xmlns=""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xmlns=""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xmlns=""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xmlns=""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xmlns=""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xmlns=""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xmlns=""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xmlns=""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xmlns=""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xmlns=""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xmlns=""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xmlns=""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xmlns=""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xmlns=""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xmlns=""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xmlns=""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xmlns=""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xmlns=""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xmlns=""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xmlns=""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xmlns=""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xmlns=""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xmlns=""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xmlns=""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xmlns=""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xmlns=""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xmlns=""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xmlns=""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xmlns=""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xmlns=""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xmlns=""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xmlns=""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xmlns=""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xmlns=""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xmlns=""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xmlns=""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xmlns=""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xmlns=""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xmlns="" id="{EE1171A0-B1C0-438A-B262-BE014FA1F4BD}"/>
              </a:ext>
              <a:ext uri="{C183D7F6-B498-43B3-948B-1728B52AA6E4}">
                <adec:decorative xmlns:adec="http://schemas.microsoft.com/office/drawing/2017/decorative" xmlns=""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xmlns="" id="{14F2FEF3-50D1-40FC-B4B4-77A1F7E21F16}"/>
                </a:ext>
                <a:ext uri="{C183D7F6-B498-43B3-948B-1728B52AA6E4}">
                  <adec:decorative xmlns:adec="http://schemas.microsoft.com/office/drawing/2017/decorative" xmlns=""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xmlns="" id="{BD9CE92B-22AD-4B2F-992F-14F8CEC882D4}"/>
                </a:ext>
                <a:ext uri="{C183D7F6-B498-43B3-948B-1728B52AA6E4}">
                  <adec:decorative xmlns:adec="http://schemas.microsoft.com/office/drawing/2017/decorative" xmlns=""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xmlns="" id="{C3915ABD-0965-4BFC-BC2C-9614D5970349}"/>
              </a:ext>
              <a:ext uri="{C183D7F6-B498-43B3-948B-1728B52AA6E4}">
                <adec:decorative xmlns:adec="http://schemas.microsoft.com/office/drawing/2017/decorative" xmlns=""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xmlns="" id="{9FE4684E-2475-4E37-AA4F-264F7CA762D8}"/>
                </a:ext>
                <a:ext uri="{C183D7F6-B498-43B3-948B-1728B52AA6E4}">
                  <adec:decorative xmlns:adec="http://schemas.microsoft.com/office/drawing/2017/decorative" xmlns=""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xmlns="" id="{AF59A320-BCCE-4552-ABEC-E6072F986ED1}"/>
                </a:ext>
                <a:ext uri="{C183D7F6-B498-43B3-948B-1728B52AA6E4}">
                  <adec:decorative xmlns:adec="http://schemas.microsoft.com/office/drawing/2017/decorative" xmlns=""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xmlns=""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dirty="0"/>
              <a:t>2/1/XXXXX</a:t>
            </a:r>
            <a:endParaRPr lang="en-US" b="1" dirty="0"/>
          </a:p>
        </p:txBody>
      </p:sp>
      <p:sp>
        <p:nvSpPr>
          <p:cNvPr id="5" name="Footer Placeholder 4">
            <a:extLst>
              <a:ext uri="{FF2B5EF4-FFF2-40B4-BE49-F238E27FC236}">
                <a16:creationId xmlns:a16="http://schemas.microsoft.com/office/drawing/2014/main" xmlns=""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xmlns=""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xmlns=""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diagramDrawing" Target="../diagrams/drawing1.xml"/><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 Id="rId5" Type="http://schemas.openxmlformats.org/officeDocument/2006/relationships/image" Target="../media/image122.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6.jpeg"/><Relationship Id="rId4" Type="http://schemas.openxmlformats.org/officeDocument/2006/relationships/image" Target="../media/image145.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F607C874-782B-4427-B581-0597FA74FF03}"/>
              </a:ext>
            </a:extLst>
          </p:cNvPr>
          <p:cNvSpPr>
            <a:spLocks noGrp="1"/>
          </p:cNvSpPr>
          <p:nvPr>
            <p:ph type="ctrTitle"/>
          </p:nvPr>
        </p:nvSpPr>
        <p:spPr>
          <a:xfrm>
            <a:off x="203200" y="503497"/>
            <a:ext cx="5643418" cy="3845891"/>
          </a:xfrm>
        </p:spPr>
        <p:txBody>
          <a:bodyPr>
            <a:normAutofit/>
          </a:bodyPr>
          <a:lstStyle/>
          <a:p>
            <a:r>
              <a:rPr lang="en-US" sz="4800" i="1" dirty="0" smtClean="0">
                <a:solidFill>
                  <a:schemeClr val="accent4">
                    <a:lumMod val="75000"/>
                  </a:schemeClr>
                </a:solidFill>
                <a:latin typeface="Arkhip" pitchFamily="2" charset="-52"/>
              </a:rPr>
              <a:t>O </a:t>
            </a:r>
            <a:r>
              <a:rPr lang="en-US" sz="4800" dirty="0" smtClean="0">
                <a:solidFill>
                  <a:schemeClr val="accent4">
                    <a:lumMod val="75000"/>
                  </a:schemeClr>
                </a:solidFill>
                <a:latin typeface="Bahnschrift" pitchFamily="34" charset="0"/>
              </a:rPr>
              <a:t>N</a:t>
            </a:r>
            <a:r>
              <a:rPr lang="en-US" sz="4800" i="1" dirty="0" smtClean="0">
                <a:solidFill>
                  <a:schemeClr val="accent4">
                    <a:lumMod val="75000"/>
                  </a:schemeClr>
                </a:solidFill>
                <a:latin typeface="Bernard MT Condensed" pitchFamily="18" charset="0"/>
              </a:rPr>
              <a:t>L </a:t>
            </a:r>
            <a:r>
              <a:rPr lang="en-US" sz="4800" dirty="0" smtClean="0">
                <a:solidFill>
                  <a:schemeClr val="accent4">
                    <a:lumMod val="75000"/>
                  </a:schemeClr>
                </a:solidFill>
                <a:latin typeface="Bernard MT Condensed" pitchFamily="18" charset="0"/>
              </a:rPr>
              <a:t>I </a:t>
            </a:r>
            <a:r>
              <a:rPr lang="en-US" sz="4800" i="1" dirty="0" smtClean="0">
                <a:solidFill>
                  <a:schemeClr val="accent4">
                    <a:lumMod val="75000"/>
                  </a:schemeClr>
                </a:solidFill>
                <a:latin typeface="Bernard MT Condensed" pitchFamily="18" charset="0"/>
              </a:rPr>
              <a:t>N </a:t>
            </a:r>
            <a:r>
              <a:rPr lang="en-US" sz="4800" dirty="0" smtClean="0">
                <a:solidFill>
                  <a:schemeClr val="accent4">
                    <a:lumMod val="75000"/>
                  </a:schemeClr>
                </a:solidFill>
                <a:latin typeface="Bernard MT Condensed" pitchFamily="18" charset="0"/>
              </a:rPr>
              <a:t>E</a:t>
            </a:r>
            <a:r>
              <a:rPr lang="en-US" sz="4800" dirty="0" smtClean="0">
                <a:solidFill>
                  <a:schemeClr val="accent4">
                    <a:lumMod val="75000"/>
                  </a:schemeClr>
                </a:solidFill>
                <a:latin typeface="Bernard MT Condensed" pitchFamily="18" charset="0"/>
              </a:rPr>
              <a:t/>
            </a:r>
            <a:br>
              <a:rPr lang="en-US" sz="4800" dirty="0" smtClean="0">
                <a:solidFill>
                  <a:schemeClr val="accent4">
                    <a:lumMod val="75000"/>
                  </a:schemeClr>
                </a:solidFill>
                <a:latin typeface="Bernard MT Condensed" pitchFamily="18" charset="0"/>
              </a:rPr>
            </a:br>
            <a:r>
              <a:rPr lang="en-US" sz="4800" dirty="0" smtClean="0">
                <a:solidFill>
                  <a:schemeClr val="accent4">
                    <a:lumMod val="75000"/>
                  </a:schemeClr>
                </a:solidFill>
                <a:latin typeface="Bernard MT Condensed" pitchFamily="18" charset="0"/>
              </a:rPr>
              <a:t>    </a:t>
            </a:r>
            <a:r>
              <a:rPr lang="en-US" sz="4800" i="1" dirty="0" smtClean="0">
                <a:solidFill>
                  <a:schemeClr val="accent4">
                    <a:lumMod val="75000"/>
                  </a:schemeClr>
                </a:solidFill>
                <a:latin typeface="Bernard MT Condensed" pitchFamily="18" charset="0"/>
              </a:rPr>
              <a:t>F</a:t>
            </a:r>
            <a:r>
              <a:rPr lang="en-US" sz="4800" dirty="0" smtClean="0">
                <a:solidFill>
                  <a:schemeClr val="accent4">
                    <a:lumMod val="75000"/>
                  </a:schemeClr>
                </a:solidFill>
                <a:latin typeface="Bernard MT Condensed" pitchFamily="18" charset="0"/>
              </a:rPr>
              <a:t>O</a:t>
            </a:r>
            <a:r>
              <a:rPr lang="en-US" sz="4800" i="1" dirty="0" smtClean="0">
                <a:solidFill>
                  <a:schemeClr val="accent4">
                    <a:lumMod val="75000"/>
                  </a:schemeClr>
                </a:solidFill>
                <a:latin typeface="Bernard MT Condensed" pitchFamily="18" charset="0"/>
              </a:rPr>
              <a:t>O</a:t>
            </a:r>
            <a:r>
              <a:rPr lang="en-US" sz="4800" dirty="0" smtClean="0">
                <a:solidFill>
                  <a:schemeClr val="accent4">
                    <a:lumMod val="75000"/>
                  </a:schemeClr>
                </a:solidFill>
                <a:latin typeface="Bernard MT Condensed" pitchFamily="18" charset="0"/>
              </a:rPr>
              <a:t>D</a:t>
            </a:r>
            <a:br>
              <a:rPr lang="en-US" sz="4800" dirty="0" smtClean="0">
                <a:solidFill>
                  <a:schemeClr val="accent4">
                    <a:lumMod val="75000"/>
                  </a:schemeClr>
                </a:solidFill>
                <a:latin typeface="Bernard MT Condensed" pitchFamily="18" charset="0"/>
              </a:rPr>
            </a:br>
            <a:r>
              <a:rPr lang="en-US" sz="4800" dirty="0" smtClean="0">
                <a:solidFill>
                  <a:schemeClr val="accent4">
                    <a:lumMod val="75000"/>
                  </a:schemeClr>
                </a:solidFill>
                <a:latin typeface="Bernard MT Condensed" pitchFamily="18" charset="0"/>
              </a:rPr>
              <a:t>       </a:t>
            </a:r>
            <a:r>
              <a:rPr lang="en-US" sz="4800" i="1" dirty="0" smtClean="0">
                <a:solidFill>
                  <a:schemeClr val="accent4">
                    <a:lumMod val="75000"/>
                  </a:schemeClr>
                </a:solidFill>
                <a:latin typeface="Bernard MT Condensed" pitchFamily="18" charset="0"/>
              </a:rPr>
              <a:t>O</a:t>
            </a:r>
            <a:r>
              <a:rPr lang="en-US" sz="4800" dirty="0" smtClean="0">
                <a:solidFill>
                  <a:schemeClr val="accent4">
                    <a:lumMod val="75000"/>
                  </a:schemeClr>
                </a:solidFill>
                <a:latin typeface="Bernard MT Condensed" pitchFamily="18" charset="0"/>
              </a:rPr>
              <a:t>R</a:t>
            </a:r>
            <a:r>
              <a:rPr lang="en-US" sz="4800" i="1" dirty="0" smtClean="0">
                <a:solidFill>
                  <a:schemeClr val="accent4">
                    <a:lumMod val="75000"/>
                  </a:schemeClr>
                </a:solidFill>
                <a:latin typeface="Bernard MT Condensed" pitchFamily="18" charset="0"/>
              </a:rPr>
              <a:t>D</a:t>
            </a:r>
            <a:r>
              <a:rPr lang="en-US" sz="4800" dirty="0" smtClean="0">
                <a:solidFill>
                  <a:schemeClr val="accent4">
                    <a:lumMod val="75000"/>
                  </a:schemeClr>
                </a:solidFill>
                <a:latin typeface="Bernard MT Condensed" pitchFamily="18" charset="0"/>
              </a:rPr>
              <a:t>E</a:t>
            </a:r>
            <a:r>
              <a:rPr lang="en-US" sz="4800" i="1" dirty="0" smtClean="0">
                <a:solidFill>
                  <a:schemeClr val="accent4">
                    <a:lumMod val="75000"/>
                  </a:schemeClr>
                </a:solidFill>
                <a:latin typeface="Bernard MT Condensed" pitchFamily="18" charset="0"/>
              </a:rPr>
              <a:t>R</a:t>
            </a:r>
            <a:endParaRPr lang="en-US" sz="4800" i="1" dirty="0">
              <a:solidFill>
                <a:schemeClr val="accent4">
                  <a:lumMod val="75000"/>
                </a:schemeClr>
              </a:solidFill>
              <a:latin typeface="Bernard MT Condensed" pitchFamily="18" charset="0"/>
            </a:endParaRPr>
          </a:p>
        </p:txBody>
      </p:sp>
      <p:sp>
        <p:nvSpPr>
          <p:cNvPr id="10" name="Subtitle 9">
            <a:extLst>
              <a:ext uri="{FF2B5EF4-FFF2-40B4-BE49-F238E27FC236}">
                <a16:creationId xmlns:a16="http://schemas.microsoft.com/office/drawing/2014/main" xmlns="" id="{9DDF89BC-6718-4D28-9005-F42DB4D8B4BD}"/>
              </a:ext>
            </a:extLst>
          </p:cNvPr>
          <p:cNvSpPr>
            <a:spLocks noGrp="1"/>
          </p:cNvSpPr>
          <p:nvPr>
            <p:ph type="subTitle" idx="1"/>
          </p:nvPr>
        </p:nvSpPr>
        <p:spPr>
          <a:xfrm>
            <a:off x="735702" y="4441463"/>
            <a:ext cx="4223000" cy="1781123"/>
          </a:xfrm>
        </p:spPr>
        <p:txBody>
          <a:bodyPr/>
          <a:lstStyle/>
          <a:p>
            <a:r>
              <a:rPr lang="en-US" dirty="0" smtClean="0">
                <a:solidFill>
                  <a:srgbClr val="00B050"/>
                </a:solidFill>
              </a:rPr>
              <a:t>NAME:</a:t>
            </a:r>
            <a:r>
              <a:rPr lang="en-US" dirty="0" smtClean="0">
                <a:solidFill>
                  <a:schemeClr val="accent1">
                    <a:lumMod val="75000"/>
                  </a:schemeClr>
                </a:solidFill>
              </a:rPr>
              <a:t>T JANARDHAN</a:t>
            </a:r>
            <a:endParaRPr lang="en-US" dirty="0">
              <a:solidFill>
                <a:schemeClr val="accent1">
                  <a:lumMod val="75000"/>
                </a:schemeClr>
              </a:solidFill>
            </a:endParaRPr>
          </a:p>
        </p:txBody>
      </p:sp>
      <p:pic>
        <p:nvPicPr>
          <p:cNvPr id="11" name="Picture Placeholder 10" descr="Colourful Biscuits ">
            <a:extLst>
              <a:ext uri="{FF2B5EF4-FFF2-40B4-BE49-F238E27FC236}">
                <a16:creationId xmlns:a16="http://schemas.microsoft.com/office/drawing/2014/main" xmlns="" id="{46756E01-D57B-4D2C-AA8A-8AE49DC76C9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xmlns="" val="0"/>
              </a:ext>
            </a:extLst>
          </a:blip>
          <a:srcRect/>
          <a:stretch/>
        </p:blipFill>
        <p:spPr>
          <a:xfrm>
            <a:off x="5841967" y="573265"/>
            <a:ext cx="5290998" cy="5290998"/>
          </a:xfrm>
        </p:spPr>
      </p:pic>
    </p:spTree>
    <p:extLst>
      <p:ext uri="{BB962C8B-B14F-4D97-AF65-F5344CB8AC3E}">
        <p14:creationId xmlns:p14="http://schemas.microsoft.com/office/powerpoint/2010/main" xmlns="" val="245498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2191999" y="6664036"/>
            <a:ext cx="45719" cy="193964"/>
          </a:xfrm>
        </p:spPr>
        <p:txBody>
          <a:bodyPr>
            <a:normAutofit fontScale="90000"/>
          </a:bodyPr>
          <a:lstStyle/>
          <a:p>
            <a:r>
              <a:rPr lang="en-US" sz="800" dirty="0" smtClean="0"/>
              <a:t>.</a:t>
            </a:r>
            <a:endParaRPr lang="en-US" sz="800" dirty="0"/>
          </a:p>
        </p:txBody>
      </p:sp>
      <p:sp>
        <p:nvSpPr>
          <p:cNvPr id="3" name="Text Placeholder 2"/>
          <p:cNvSpPr>
            <a:spLocks noGrp="1"/>
          </p:cNvSpPr>
          <p:nvPr>
            <p:ph type="body" sz="quarter" idx="13"/>
          </p:nvPr>
        </p:nvSpPr>
        <p:spPr>
          <a:xfrm>
            <a:off x="1953491" y="900717"/>
            <a:ext cx="2261189" cy="360048"/>
          </a:xfrm>
        </p:spPr>
        <p:txBody>
          <a:bodyPr>
            <a:normAutofit/>
          </a:bodyPr>
          <a:lstStyle/>
          <a:p>
            <a:r>
              <a:rPr lang="en-US" sz="1800" b="1" u="sng" dirty="0" smtClean="0">
                <a:solidFill>
                  <a:srgbClr val="FF0000"/>
                </a:solidFill>
              </a:rPr>
              <a:t>Output:-</a:t>
            </a:r>
          </a:p>
        </p:txBody>
      </p:sp>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10</a:t>
            </a:fld>
            <a:endParaRPr lang="en-US" dirty="0">
              <a:solidFill>
                <a:srgbClr val="898989"/>
              </a:solidFill>
            </a:endParaRPr>
          </a:p>
        </p:txBody>
      </p:sp>
      <p:pic>
        <p:nvPicPr>
          <p:cNvPr id="7170" name="Picture 2"/>
          <p:cNvPicPr>
            <a:picLocks noChangeAspect="1" noChangeArrowheads="1"/>
          </p:cNvPicPr>
          <p:nvPr/>
        </p:nvPicPr>
        <p:blipFill>
          <a:blip r:embed="rId2"/>
          <a:srcRect/>
          <a:stretch>
            <a:fillRect/>
          </a:stretch>
        </p:blipFill>
        <p:spPr bwMode="auto">
          <a:xfrm>
            <a:off x="1810615" y="1722292"/>
            <a:ext cx="8646200" cy="25864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xmlns="" id="{B9D89EB0-0AA9-49F8-81A8-52F48BD11D9E}"/>
              </a:ext>
            </a:extLst>
          </p:cNvPr>
          <p:cNvSpPr>
            <a:spLocks noGrp="1"/>
          </p:cNvSpPr>
          <p:nvPr>
            <p:ph type="sldNum" sz="quarter" idx="12"/>
          </p:nvPr>
        </p:nvSpPr>
        <p:spPr/>
        <p:txBody>
          <a:bodyPr/>
          <a:lstStyle/>
          <a:p>
            <a:fld id="{80967E29-1480-472A-9FC5-C4768A52587C}" type="slidenum">
              <a:rPr lang="en-US" smtClean="0"/>
              <a:pPr/>
              <a:t>11</a:t>
            </a:fld>
            <a:endParaRPr lang="en-US" dirty="0"/>
          </a:p>
        </p:txBody>
      </p:sp>
      <p:sp>
        <p:nvSpPr>
          <p:cNvPr id="5" name="TextBox 4"/>
          <p:cNvSpPr txBox="1"/>
          <p:nvPr/>
        </p:nvSpPr>
        <p:spPr>
          <a:xfrm>
            <a:off x="1274617" y="180109"/>
            <a:ext cx="4918365" cy="369332"/>
          </a:xfrm>
          <a:prstGeom prst="rect">
            <a:avLst/>
          </a:prstGeom>
          <a:noFill/>
        </p:spPr>
        <p:txBody>
          <a:bodyPr wrap="square" rtlCol="0">
            <a:spAutoFit/>
          </a:bodyPr>
          <a:lstStyle/>
          <a:p>
            <a:r>
              <a:rPr lang="en-US" b="1" u="sng" dirty="0" smtClean="0">
                <a:solidFill>
                  <a:srgbClr val="FFFF00"/>
                </a:solidFill>
              </a:rPr>
              <a:t>DDL:-DATA DEFINITION LANGUAGE </a:t>
            </a:r>
            <a:endParaRPr lang="en-US" b="1" u="sng" dirty="0">
              <a:solidFill>
                <a:srgbClr val="FFFF00"/>
              </a:solidFill>
            </a:endParaRPr>
          </a:p>
        </p:txBody>
      </p:sp>
      <p:sp>
        <p:nvSpPr>
          <p:cNvPr id="7" name="TextBox 6"/>
          <p:cNvSpPr txBox="1"/>
          <p:nvPr/>
        </p:nvSpPr>
        <p:spPr>
          <a:xfrm>
            <a:off x="249382" y="720436"/>
            <a:ext cx="6802582" cy="338554"/>
          </a:xfrm>
          <a:prstGeom prst="rect">
            <a:avLst/>
          </a:prstGeom>
          <a:noFill/>
        </p:spPr>
        <p:txBody>
          <a:bodyPr wrap="square" rtlCol="0">
            <a:spAutoFit/>
          </a:bodyPr>
          <a:lstStyle/>
          <a:p>
            <a:r>
              <a:rPr lang="en-US" sz="1600" b="1" dirty="0" smtClean="0">
                <a:solidFill>
                  <a:schemeClr val="accent4"/>
                </a:solidFill>
              </a:rPr>
              <a:t>1</a:t>
            </a:r>
            <a:r>
              <a:rPr lang="en-US" sz="1400" dirty="0" smtClean="0">
                <a:solidFill>
                  <a:schemeClr val="accent5"/>
                </a:solidFill>
              </a:rPr>
              <a:t>.</a:t>
            </a:r>
            <a:r>
              <a:rPr lang="en-US" sz="1400" dirty="0" smtClean="0">
                <a:solidFill>
                  <a:schemeClr val="tx2">
                    <a:lumMod val="50000"/>
                  </a:schemeClr>
                </a:solidFill>
              </a:rPr>
              <a:t>CREATE</a:t>
            </a:r>
            <a:r>
              <a:rPr lang="en-US" sz="1400" dirty="0" smtClean="0">
                <a:solidFill>
                  <a:schemeClr val="accent5"/>
                </a:solidFill>
              </a:rPr>
              <a:t>=TO CREATE A DATABASE,TABLE,VIEW,STORED PROCEDURE</a:t>
            </a:r>
          </a:p>
        </p:txBody>
      </p:sp>
      <p:pic>
        <p:nvPicPr>
          <p:cNvPr id="8194" name="Picture 2"/>
          <p:cNvPicPr>
            <a:picLocks noChangeAspect="1" noChangeArrowheads="1"/>
          </p:cNvPicPr>
          <p:nvPr/>
        </p:nvPicPr>
        <p:blipFill>
          <a:blip r:embed="rId2"/>
          <a:srcRect/>
          <a:stretch>
            <a:fillRect/>
          </a:stretch>
        </p:blipFill>
        <p:spPr bwMode="auto">
          <a:xfrm>
            <a:off x="1633104" y="1167246"/>
            <a:ext cx="4447884" cy="398318"/>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2723284" y="1744807"/>
            <a:ext cx="4972050" cy="17335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3918239" y="3621233"/>
            <a:ext cx="4768562" cy="895350"/>
          </a:xfrm>
          <a:prstGeom prst="rect">
            <a:avLst/>
          </a:prstGeom>
          <a:noFill/>
          <a:ln w="9525">
            <a:no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5031366" y="4665952"/>
            <a:ext cx="4278889" cy="1790266"/>
          </a:xfrm>
          <a:prstGeom prst="rect">
            <a:avLst/>
          </a:prstGeom>
          <a:noFill/>
          <a:ln w="9525">
            <a:noFill/>
            <a:miter lim="800000"/>
            <a:headEnd/>
            <a:tailEnd/>
          </a:ln>
          <a:effectLst/>
        </p:spPr>
      </p:pic>
    </p:spTree>
    <p:extLst>
      <p:ext uri="{BB962C8B-B14F-4D97-AF65-F5344CB8AC3E}">
        <p14:creationId xmlns:p14="http://schemas.microsoft.com/office/powerpoint/2010/main" xmlns="" val="3692067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C7D1952-6A28-4EFF-BDD5-BD4D64C67CE8}"/>
              </a:ext>
            </a:extLst>
          </p:cNvPr>
          <p:cNvSpPr>
            <a:spLocks noGrp="1"/>
          </p:cNvSpPr>
          <p:nvPr>
            <p:ph type="title"/>
          </p:nvPr>
        </p:nvSpPr>
        <p:spPr>
          <a:xfrm>
            <a:off x="1288473" y="177812"/>
            <a:ext cx="9864436" cy="473351"/>
          </a:xfrm>
        </p:spPr>
        <p:txBody>
          <a:bodyPr>
            <a:normAutofit/>
          </a:bodyPr>
          <a:lstStyle/>
          <a:p>
            <a:r>
              <a:rPr lang="en-US" sz="1600" b="0" dirty="0" smtClean="0">
                <a:solidFill>
                  <a:srgbClr val="FFC000"/>
                </a:solidFill>
              </a:rPr>
              <a:t>2</a:t>
            </a:r>
            <a:r>
              <a:rPr lang="en-US" sz="1600" b="0" dirty="0" smtClean="0">
                <a:solidFill>
                  <a:srgbClr val="FF0000"/>
                </a:solidFill>
              </a:rPr>
              <a:t>.</a:t>
            </a:r>
            <a:r>
              <a:rPr lang="en-US" sz="1600" b="0" dirty="0" smtClean="0">
                <a:solidFill>
                  <a:srgbClr val="00B050"/>
                </a:solidFill>
              </a:rPr>
              <a:t>ALTER</a:t>
            </a:r>
            <a:r>
              <a:rPr lang="en-US" sz="1600" b="0" dirty="0" smtClean="0">
                <a:solidFill>
                  <a:srgbClr val="FF0000"/>
                </a:solidFill>
              </a:rPr>
              <a:t>=TO ALTER A TABLE BY ADDING OR  DELETING  ACOLUMN,</a:t>
            </a:r>
            <a:endParaRPr lang="en-US" sz="1600" b="0" dirty="0">
              <a:solidFill>
                <a:srgbClr val="FF0000"/>
              </a:solidFill>
            </a:endParaRPr>
          </a:p>
        </p:txBody>
      </p:sp>
      <p:sp>
        <p:nvSpPr>
          <p:cNvPr id="10" name="Slide Number Placeholder 9">
            <a:extLst>
              <a:ext uri="{FF2B5EF4-FFF2-40B4-BE49-F238E27FC236}">
                <a16:creationId xmlns:a16="http://schemas.microsoft.com/office/drawing/2014/main" xmlns="" id="{B9D89EB0-0AA9-49F8-81A8-52F48BD11D9E}"/>
              </a:ext>
            </a:extLst>
          </p:cNvPr>
          <p:cNvSpPr>
            <a:spLocks noGrp="1"/>
          </p:cNvSpPr>
          <p:nvPr>
            <p:ph type="sldNum" sz="quarter" idx="12"/>
          </p:nvPr>
        </p:nvSpPr>
        <p:spPr/>
        <p:txBody>
          <a:bodyPr/>
          <a:lstStyle/>
          <a:p>
            <a:fld id="{80967E29-1480-472A-9FC5-C4768A52587C}" type="slidenum">
              <a:rPr lang="en-US" smtClean="0"/>
              <a:pPr/>
              <a:t>12</a:t>
            </a:fld>
            <a:endParaRPr lang="en-US" dirty="0"/>
          </a:p>
        </p:txBody>
      </p:sp>
      <p:pic>
        <p:nvPicPr>
          <p:cNvPr id="9218" name="Picture 2"/>
          <p:cNvPicPr>
            <a:picLocks noChangeAspect="1" noChangeArrowheads="1"/>
          </p:cNvPicPr>
          <p:nvPr/>
        </p:nvPicPr>
        <p:blipFill>
          <a:blip r:embed="rId2"/>
          <a:srcRect/>
          <a:stretch>
            <a:fillRect/>
          </a:stretch>
        </p:blipFill>
        <p:spPr bwMode="auto">
          <a:xfrm>
            <a:off x="2230148" y="888422"/>
            <a:ext cx="5708506" cy="507237"/>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2350076" y="1684194"/>
            <a:ext cx="5945599" cy="477116"/>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1750003" y="2757055"/>
            <a:ext cx="7532543" cy="443345"/>
          </a:xfrm>
          <a:prstGeom prst="rect">
            <a:avLst/>
          </a:prstGeom>
          <a:noFill/>
          <a:ln w="9525">
            <a:noFill/>
            <a:miter lim="800000"/>
            <a:headEnd/>
            <a:tailEnd/>
          </a:ln>
          <a:effectLst/>
        </p:spPr>
      </p:pic>
      <p:sp>
        <p:nvSpPr>
          <p:cNvPr id="8" name="Rectangle 7"/>
          <p:cNvSpPr/>
          <p:nvPr/>
        </p:nvSpPr>
        <p:spPr>
          <a:xfrm>
            <a:off x="692728" y="2288417"/>
            <a:ext cx="9739745" cy="338554"/>
          </a:xfrm>
          <a:prstGeom prst="rect">
            <a:avLst/>
          </a:prstGeom>
        </p:spPr>
        <p:txBody>
          <a:bodyPr wrap="square">
            <a:spAutoFit/>
          </a:bodyPr>
          <a:lstStyle/>
          <a:p>
            <a:r>
              <a:rPr lang="en-US" sz="1600" dirty="0" smtClean="0">
                <a:solidFill>
                  <a:srgbClr val="FFC000"/>
                </a:solidFill>
              </a:rPr>
              <a:t>3</a:t>
            </a:r>
            <a:r>
              <a:rPr lang="en-US" sz="1600" dirty="0" smtClean="0">
                <a:solidFill>
                  <a:srgbClr val="FF0000"/>
                </a:solidFill>
              </a:rPr>
              <a:t>.</a:t>
            </a:r>
            <a:r>
              <a:rPr lang="en-US" sz="1600" dirty="0" smtClean="0">
                <a:solidFill>
                  <a:srgbClr val="00B050"/>
                </a:solidFill>
              </a:rPr>
              <a:t>RENAME</a:t>
            </a:r>
            <a:r>
              <a:rPr lang="en-US" sz="1600" dirty="0" smtClean="0">
                <a:solidFill>
                  <a:srgbClr val="FF0000"/>
                </a:solidFill>
              </a:rPr>
              <a:t>=TO  CHANRE  THE  ORIGINAL NAME OF A TABLE  /  COLUMN BY GIVING NEW  NAME,</a:t>
            </a:r>
            <a:endParaRPr lang="en-US" sz="1600" dirty="0"/>
          </a:p>
        </p:txBody>
      </p:sp>
      <p:pic>
        <p:nvPicPr>
          <p:cNvPr id="9221" name="Picture 5"/>
          <p:cNvPicPr>
            <a:picLocks noChangeAspect="1" noChangeArrowheads="1"/>
          </p:cNvPicPr>
          <p:nvPr/>
        </p:nvPicPr>
        <p:blipFill>
          <a:blip r:embed="rId5"/>
          <a:srcRect/>
          <a:stretch>
            <a:fillRect/>
          </a:stretch>
        </p:blipFill>
        <p:spPr bwMode="auto">
          <a:xfrm>
            <a:off x="2650547" y="5434013"/>
            <a:ext cx="3907416" cy="381306"/>
          </a:xfrm>
          <a:prstGeom prst="rect">
            <a:avLst/>
          </a:prstGeom>
          <a:noFill/>
          <a:ln w="9525">
            <a:noFill/>
            <a:miter lim="800000"/>
            <a:headEnd/>
            <a:tailEnd/>
          </a:ln>
          <a:effectLst/>
        </p:spPr>
      </p:pic>
      <p:pic>
        <p:nvPicPr>
          <p:cNvPr id="9222" name="Picture 6"/>
          <p:cNvPicPr>
            <a:picLocks noChangeAspect="1" noChangeArrowheads="1"/>
          </p:cNvPicPr>
          <p:nvPr/>
        </p:nvPicPr>
        <p:blipFill>
          <a:blip r:embed="rId6"/>
          <a:srcRect/>
          <a:stretch>
            <a:fillRect/>
          </a:stretch>
        </p:blipFill>
        <p:spPr bwMode="auto">
          <a:xfrm>
            <a:off x="1747838" y="4176716"/>
            <a:ext cx="5067281" cy="380997"/>
          </a:xfrm>
          <a:prstGeom prst="rect">
            <a:avLst/>
          </a:prstGeom>
          <a:noFill/>
          <a:ln w="9525">
            <a:noFill/>
            <a:miter lim="800000"/>
            <a:headEnd/>
            <a:tailEnd/>
          </a:ln>
          <a:effectLst/>
        </p:spPr>
      </p:pic>
      <p:sp>
        <p:nvSpPr>
          <p:cNvPr id="11" name="Rectangle 10"/>
          <p:cNvSpPr/>
          <p:nvPr/>
        </p:nvSpPr>
        <p:spPr>
          <a:xfrm>
            <a:off x="771526" y="3262998"/>
            <a:ext cx="4972049" cy="338554"/>
          </a:xfrm>
          <a:prstGeom prst="rect">
            <a:avLst/>
          </a:prstGeom>
        </p:spPr>
        <p:txBody>
          <a:bodyPr wrap="square">
            <a:spAutoFit/>
          </a:bodyPr>
          <a:lstStyle/>
          <a:p>
            <a:r>
              <a:rPr lang="en-US" sz="1600" dirty="0" smtClean="0">
                <a:solidFill>
                  <a:srgbClr val="FFC000"/>
                </a:solidFill>
              </a:rPr>
              <a:t>4</a:t>
            </a:r>
            <a:r>
              <a:rPr lang="en-US" sz="1600" dirty="0" smtClean="0">
                <a:solidFill>
                  <a:srgbClr val="FF0000"/>
                </a:solidFill>
              </a:rPr>
              <a:t>.</a:t>
            </a:r>
            <a:r>
              <a:rPr lang="en-US" sz="1600" dirty="0" smtClean="0">
                <a:solidFill>
                  <a:srgbClr val="00B050"/>
                </a:solidFill>
              </a:rPr>
              <a:t>DROP</a:t>
            </a:r>
            <a:r>
              <a:rPr lang="en-US" sz="1600" dirty="0" smtClean="0">
                <a:solidFill>
                  <a:srgbClr val="FF0000"/>
                </a:solidFill>
              </a:rPr>
              <a:t>=TO  DELETE THE ENTIRE TABLE.</a:t>
            </a:r>
            <a:endParaRPr lang="en-US" sz="1600" dirty="0"/>
          </a:p>
        </p:txBody>
      </p:sp>
      <p:sp>
        <p:nvSpPr>
          <p:cNvPr id="12" name="Rectangle 11"/>
          <p:cNvSpPr/>
          <p:nvPr/>
        </p:nvSpPr>
        <p:spPr>
          <a:xfrm>
            <a:off x="790458" y="4801671"/>
            <a:ext cx="5360635" cy="369332"/>
          </a:xfrm>
          <a:prstGeom prst="rect">
            <a:avLst/>
          </a:prstGeom>
        </p:spPr>
        <p:txBody>
          <a:bodyPr wrap="none">
            <a:spAutoFit/>
          </a:bodyPr>
          <a:lstStyle/>
          <a:p>
            <a:r>
              <a:rPr lang="en-US" sz="1600" dirty="0" smtClean="0">
                <a:solidFill>
                  <a:srgbClr val="FFC000"/>
                </a:solidFill>
              </a:rPr>
              <a:t>5</a:t>
            </a:r>
            <a:r>
              <a:rPr lang="en-US" sz="1400" dirty="0" smtClean="0">
                <a:solidFill>
                  <a:srgbClr val="FF0000"/>
                </a:solidFill>
              </a:rPr>
              <a:t>.</a:t>
            </a:r>
            <a:r>
              <a:rPr lang="en-US" sz="1400" dirty="0" smtClean="0">
                <a:solidFill>
                  <a:srgbClr val="00B050"/>
                </a:solidFill>
              </a:rPr>
              <a:t>TRUNCATE</a:t>
            </a:r>
            <a:r>
              <a:rPr lang="en-US" sz="1400" dirty="0" smtClean="0">
                <a:solidFill>
                  <a:srgbClr val="FF0000"/>
                </a:solidFill>
              </a:rPr>
              <a:t>=TO DELETE ALL THE RECORDS FROM TABLE</a:t>
            </a:r>
            <a:r>
              <a:rPr lang="en-US" dirty="0" smtClean="0">
                <a:solidFill>
                  <a:srgbClr val="FF0000"/>
                </a:solidFill>
              </a:rPr>
              <a:t>.</a:t>
            </a:r>
            <a:endParaRPr lang="en-US" dirty="0"/>
          </a:p>
        </p:txBody>
      </p:sp>
    </p:spTree>
    <p:extLst>
      <p:ext uri="{BB962C8B-B14F-4D97-AF65-F5344CB8AC3E}">
        <p14:creationId xmlns:p14="http://schemas.microsoft.com/office/powerpoint/2010/main" xmlns="" val="3692067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C7D1952-6A28-4EFF-BDD5-BD4D64C67CE8}"/>
              </a:ext>
            </a:extLst>
          </p:cNvPr>
          <p:cNvSpPr>
            <a:spLocks noGrp="1"/>
          </p:cNvSpPr>
          <p:nvPr>
            <p:ph type="title"/>
          </p:nvPr>
        </p:nvSpPr>
        <p:spPr>
          <a:xfrm>
            <a:off x="838200" y="565740"/>
            <a:ext cx="1600200" cy="528769"/>
          </a:xfrm>
          <a:noFill/>
        </p:spPr>
        <p:txBody>
          <a:bodyPr>
            <a:normAutofit/>
          </a:bodyPr>
          <a:lstStyle/>
          <a:p>
            <a:r>
              <a:rPr lang="en-US" sz="2800" i="1" dirty="0" smtClean="0">
                <a:solidFill>
                  <a:srgbClr val="FFC000"/>
                </a:solidFill>
                <a:effectLst>
                  <a:outerShdw blurRad="38100" dist="38100" dir="2700000" algn="tl">
                    <a:srgbClr val="000000">
                      <a:alpha val="43137"/>
                    </a:srgbClr>
                  </a:outerShdw>
                </a:effectLst>
              </a:rPr>
              <a:t>DML :-</a:t>
            </a:r>
            <a:endParaRPr lang="en-US" sz="2800" i="1" dirty="0">
              <a:solidFill>
                <a:srgbClr val="FFC000"/>
              </a:solidFill>
              <a:effectLst>
                <a:outerShdw blurRad="38100" dist="38100" dir="2700000" algn="tl">
                  <a:srgbClr val="000000">
                    <a:alpha val="43137"/>
                  </a:srgbClr>
                </a:outerShdw>
              </a:effectLst>
            </a:endParaRPr>
          </a:p>
        </p:txBody>
      </p:sp>
      <p:sp>
        <p:nvSpPr>
          <p:cNvPr id="10" name="Slide Number Placeholder 9">
            <a:extLst>
              <a:ext uri="{FF2B5EF4-FFF2-40B4-BE49-F238E27FC236}">
                <a16:creationId xmlns:a16="http://schemas.microsoft.com/office/drawing/2014/main" xmlns="" id="{B9D89EB0-0AA9-49F8-81A8-52F48BD11D9E}"/>
              </a:ext>
            </a:extLst>
          </p:cNvPr>
          <p:cNvSpPr>
            <a:spLocks noGrp="1"/>
          </p:cNvSpPr>
          <p:nvPr>
            <p:ph type="sldNum" sz="quarter" idx="12"/>
          </p:nvPr>
        </p:nvSpPr>
        <p:spPr/>
        <p:txBody>
          <a:bodyPr/>
          <a:lstStyle/>
          <a:p>
            <a:fld id="{80967E29-1480-472A-9FC5-C4768A52587C}" type="slidenum">
              <a:rPr lang="en-US" smtClean="0"/>
              <a:pPr/>
              <a:t>13</a:t>
            </a:fld>
            <a:endParaRPr lang="en-US" dirty="0"/>
          </a:p>
        </p:txBody>
      </p:sp>
      <p:pic>
        <p:nvPicPr>
          <p:cNvPr id="10242" name="Picture 2"/>
          <p:cNvPicPr>
            <a:picLocks noChangeAspect="1" noChangeArrowheads="1"/>
          </p:cNvPicPr>
          <p:nvPr/>
        </p:nvPicPr>
        <p:blipFill>
          <a:blip r:embed="rId2"/>
          <a:srcRect/>
          <a:stretch>
            <a:fillRect/>
          </a:stretch>
        </p:blipFill>
        <p:spPr bwMode="auto">
          <a:xfrm>
            <a:off x="941677" y="1448233"/>
            <a:ext cx="9381156" cy="352858"/>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836160" y="2366963"/>
            <a:ext cx="6007068" cy="403946"/>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a:srcRect/>
          <a:stretch>
            <a:fillRect/>
          </a:stretch>
        </p:blipFill>
        <p:spPr bwMode="auto">
          <a:xfrm>
            <a:off x="2659206" y="3166630"/>
            <a:ext cx="5234153" cy="380134"/>
          </a:xfrm>
          <a:prstGeom prst="rect">
            <a:avLst/>
          </a:prstGeom>
          <a:noFill/>
          <a:ln w="9525">
            <a:noFill/>
            <a:miter lim="800000"/>
            <a:headEnd/>
            <a:tailEnd/>
          </a:ln>
          <a:effectLst/>
        </p:spPr>
      </p:pic>
      <p:sp>
        <p:nvSpPr>
          <p:cNvPr id="8" name="Rectangle 7"/>
          <p:cNvSpPr/>
          <p:nvPr/>
        </p:nvSpPr>
        <p:spPr>
          <a:xfrm>
            <a:off x="851975" y="3756953"/>
            <a:ext cx="1373325" cy="461665"/>
          </a:xfrm>
          <a:prstGeom prst="rect">
            <a:avLst/>
          </a:prstGeom>
        </p:spPr>
        <p:txBody>
          <a:bodyPr wrap="none">
            <a:spAutoFit/>
          </a:bodyPr>
          <a:lstStyle/>
          <a:p>
            <a:r>
              <a:rPr lang="en-US" sz="2400" b="1" i="1" dirty="0" smtClean="0">
                <a:solidFill>
                  <a:srgbClr val="FFC000"/>
                </a:solidFill>
                <a:effectLst>
                  <a:outerShdw blurRad="38100" dist="38100" dir="2700000" algn="tl">
                    <a:srgbClr val="000000">
                      <a:alpha val="43137"/>
                    </a:srgbClr>
                  </a:outerShdw>
                </a:effectLst>
              </a:rPr>
              <a:t>D Q L  :-</a:t>
            </a:r>
            <a:endParaRPr lang="en-US" sz="2400" b="1" dirty="0"/>
          </a:p>
        </p:txBody>
      </p:sp>
      <p:pic>
        <p:nvPicPr>
          <p:cNvPr id="10245" name="Picture 5"/>
          <p:cNvPicPr>
            <a:picLocks noChangeAspect="1" noChangeArrowheads="1"/>
          </p:cNvPicPr>
          <p:nvPr/>
        </p:nvPicPr>
        <p:blipFill>
          <a:blip r:embed="rId5"/>
          <a:srcRect/>
          <a:stretch>
            <a:fillRect/>
          </a:stretch>
        </p:blipFill>
        <p:spPr bwMode="auto">
          <a:xfrm>
            <a:off x="2733242" y="4430856"/>
            <a:ext cx="3376613" cy="1679736"/>
          </a:xfrm>
          <a:prstGeom prst="rect">
            <a:avLst/>
          </a:prstGeom>
          <a:noFill/>
          <a:ln w="9525">
            <a:noFill/>
            <a:miter lim="800000"/>
            <a:headEnd/>
            <a:tailEnd/>
          </a:ln>
          <a:effectLst/>
        </p:spPr>
      </p:pic>
    </p:spTree>
    <p:extLst>
      <p:ext uri="{BB962C8B-B14F-4D97-AF65-F5344CB8AC3E}">
        <p14:creationId xmlns:p14="http://schemas.microsoft.com/office/powerpoint/2010/main" xmlns="" val="3692067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C7D1952-6A28-4EFF-BDD5-BD4D64C67CE8}"/>
              </a:ext>
            </a:extLst>
          </p:cNvPr>
          <p:cNvSpPr>
            <a:spLocks noGrp="1"/>
          </p:cNvSpPr>
          <p:nvPr>
            <p:ph type="title"/>
          </p:nvPr>
        </p:nvSpPr>
        <p:spPr>
          <a:xfrm>
            <a:off x="838199" y="565740"/>
            <a:ext cx="4218709" cy="667316"/>
          </a:xfrm>
        </p:spPr>
        <p:txBody>
          <a:bodyPr>
            <a:normAutofit/>
          </a:bodyPr>
          <a:lstStyle/>
          <a:p>
            <a:r>
              <a:rPr lang="en-US" sz="1800" dirty="0" smtClean="0">
                <a:solidFill>
                  <a:srgbClr val="FFC000"/>
                </a:solidFill>
              </a:rPr>
              <a:t>ARITHMETIC OPERATORS</a:t>
            </a:r>
            <a:endParaRPr lang="en-US" sz="1800" dirty="0">
              <a:solidFill>
                <a:srgbClr val="FFC000"/>
              </a:solidFill>
            </a:endParaRPr>
          </a:p>
        </p:txBody>
      </p:sp>
      <p:sp>
        <p:nvSpPr>
          <p:cNvPr id="10" name="Slide Number Placeholder 9">
            <a:extLst>
              <a:ext uri="{FF2B5EF4-FFF2-40B4-BE49-F238E27FC236}">
                <a16:creationId xmlns:a16="http://schemas.microsoft.com/office/drawing/2014/main" xmlns="" id="{B9D89EB0-0AA9-49F8-81A8-52F48BD11D9E}"/>
              </a:ext>
            </a:extLst>
          </p:cNvPr>
          <p:cNvSpPr>
            <a:spLocks noGrp="1"/>
          </p:cNvSpPr>
          <p:nvPr>
            <p:ph type="sldNum" sz="quarter" idx="12"/>
          </p:nvPr>
        </p:nvSpPr>
        <p:spPr/>
        <p:txBody>
          <a:bodyPr/>
          <a:lstStyle/>
          <a:p>
            <a:fld id="{80967E29-1480-472A-9FC5-C4768A52587C}" type="slidenum">
              <a:rPr lang="en-US" smtClean="0"/>
              <a:pPr/>
              <a:t>14</a:t>
            </a:fld>
            <a:endParaRPr lang="en-US" dirty="0"/>
          </a:p>
        </p:txBody>
      </p:sp>
      <p:pic>
        <p:nvPicPr>
          <p:cNvPr id="11266" name="Picture 2"/>
          <p:cNvPicPr>
            <a:picLocks noChangeAspect="1" noChangeArrowheads="1"/>
          </p:cNvPicPr>
          <p:nvPr/>
        </p:nvPicPr>
        <p:blipFill>
          <a:blip r:embed="rId2"/>
          <a:srcRect/>
          <a:stretch>
            <a:fillRect/>
          </a:stretch>
        </p:blipFill>
        <p:spPr bwMode="auto">
          <a:xfrm>
            <a:off x="1848715" y="1277650"/>
            <a:ext cx="8134350" cy="257175"/>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3365788" y="1634836"/>
            <a:ext cx="4019550" cy="457200"/>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a:srcRect/>
          <a:stretch>
            <a:fillRect/>
          </a:stretch>
        </p:blipFill>
        <p:spPr bwMode="auto">
          <a:xfrm>
            <a:off x="1812781" y="2167803"/>
            <a:ext cx="6238875" cy="333375"/>
          </a:xfrm>
          <a:prstGeom prst="rect">
            <a:avLst/>
          </a:prstGeom>
          <a:noFill/>
          <a:ln w="9525">
            <a:noFill/>
            <a:miter lim="800000"/>
            <a:headEnd/>
            <a:tailEnd/>
          </a:ln>
          <a:effectLst/>
        </p:spPr>
      </p:pic>
      <p:pic>
        <p:nvPicPr>
          <p:cNvPr id="11269" name="Picture 5"/>
          <p:cNvPicPr>
            <a:picLocks noChangeAspect="1" noChangeArrowheads="1"/>
          </p:cNvPicPr>
          <p:nvPr/>
        </p:nvPicPr>
        <p:blipFill>
          <a:blip r:embed="rId5"/>
          <a:srcRect/>
          <a:stretch>
            <a:fillRect/>
          </a:stretch>
        </p:blipFill>
        <p:spPr bwMode="auto">
          <a:xfrm>
            <a:off x="2311544" y="2556163"/>
            <a:ext cx="5934075" cy="609600"/>
          </a:xfrm>
          <a:prstGeom prst="rect">
            <a:avLst/>
          </a:prstGeom>
          <a:noFill/>
          <a:ln w="9525">
            <a:noFill/>
            <a:miter lim="800000"/>
            <a:headEnd/>
            <a:tailEnd/>
          </a:ln>
          <a:effectLst/>
        </p:spPr>
      </p:pic>
      <p:pic>
        <p:nvPicPr>
          <p:cNvPr id="11270" name="Picture 6"/>
          <p:cNvPicPr>
            <a:picLocks noChangeAspect="1" noChangeArrowheads="1"/>
          </p:cNvPicPr>
          <p:nvPr/>
        </p:nvPicPr>
        <p:blipFill>
          <a:blip r:embed="rId6"/>
          <a:srcRect/>
          <a:stretch>
            <a:fillRect/>
          </a:stretch>
        </p:blipFill>
        <p:spPr bwMode="auto">
          <a:xfrm>
            <a:off x="1772950" y="3271838"/>
            <a:ext cx="8258175" cy="314325"/>
          </a:xfrm>
          <a:prstGeom prst="rect">
            <a:avLst/>
          </a:prstGeom>
          <a:noFill/>
          <a:ln w="9525">
            <a:noFill/>
            <a:miter lim="800000"/>
            <a:headEnd/>
            <a:tailEnd/>
          </a:ln>
          <a:effectLst/>
        </p:spPr>
      </p:pic>
      <p:pic>
        <p:nvPicPr>
          <p:cNvPr id="11271" name="Picture 7"/>
          <p:cNvPicPr>
            <a:picLocks noChangeAspect="1" noChangeArrowheads="1"/>
          </p:cNvPicPr>
          <p:nvPr/>
        </p:nvPicPr>
        <p:blipFill>
          <a:blip r:embed="rId7"/>
          <a:srcRect/>
          <a:stretch>
            <a:fillRect/>
          </a:stretch>
        </p:blipFill>
        <p:spPr bwMode="auto">
          <a:xfrm>
            <a:off x="2325832" y="3694834"/>
            <a:ext cx="4076700" cy="438150"/>
          </a:xfrm>
          <a:prstGeom prst="rect">
            <a:avLst/>
          </a:prstGeom>
          <a:noFill/>
          <a:ln w="9525">
            <a:noFill/>
            <a:miter lim="800000"/>
            <a:headEnd/>
            <a:tailEnd/>
          </a:ln>
          <a:effectLst/>
        </p:spPr>
      </p:pic>
      <p:pic>
        <p:nvPicPr>
          <p:cNvPr id="11272" name="Picture 8"/>
          <p:cNvPicPr>
            <a:picLocks noChangeAspect="1" noChangeArrowheads="1"/>
          </p:cNvPicPr>
          <p:nvPr/>
        </p:nvPicPr>
        <p:blipFill>
          <a:blip r:embed="rId8"/>
          <a:srcRect/>
          <a:stretch>
            <a:fillRect/>
          </a:stretch>
        </p:blipFill>
        <p:spPr bwMode="auto">
          <a:xfrm>
            <a:off x="1569894" y="4292311"/>
            <a:ext cx="8248650" cy="323850"/>
          </a:xfrm>
          <a:prstGeom prst="rect">
            <a:avLst/>
          </a:prstGeom>
          <a:noFill/>
          <a:ln w="9525">
            <a:noFill/>
            <a:miter lim="800000"/>
            <a:headEnd/>
            <a:tailEnd/>
          </a:ln>
          <a:effectLst/>
        </p:spPr>
      </p:pic>
      <p:pic>
        <p:nvPicPr>
          <p:cNvPr id="11273" name="Picture 9"/>
          <p:cNvPicPr>
            <a:picLocks noChangeAspect="1" noChangeArrowheads="1"/>
          </p:cNvPicPr>
          <p:nvPr/>
        </p:nvPicPr>
        <p:blipFill>
          <a:blip r:embed="rId9"/>
          <a:srcRect/>
          <a:stretch>
            <a:fillRect/>
          </a:stretch>
        </p:blipFill>
        <p:spPr bwMode="auto">
          <a:xfrm>
            <a:off x="2414155" y="4807095"/>
            <a:ext cx="3124200" cy="485775"/>
          </a:xfrm>
          <a:prstGeom prst="rect">
            <a:avLst/>
          </a:prstGeom>
          <a:noFill/>
          <a:ln w="9525">
            <a:noFill/>
            <a:miter lim="800000"/>
            <a:headEnd/>
            <a:tailEnd/>
          </a:ln>
          <a:effectLst/>
        </p:spPr>
      </p:pic>
    </p:spTree>
    <p:extLst>
      <p:ext uri="{BB962C8B-B14F-4D97-AF65-F5344CB8AC3E}">
        <p14:creationId xmlns:p14="http://schemas.microsoft.com/office/powerpoint/2010/main" xmlns="" val="3692067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5A9F0BF-3677-4288-B4E6-4654A30E9093}"/>
              </a:ext>
            </a:extLst>
          </p:cNvPr>
          <p:cNvSpPr>
            <a:spLocks noGrp="1"/>
          </p:cNvSpPr>
          <p:nvPr>
            <p:ph type="title"/>
          </p:nvPr>
        </p:nvSpPr>
        <p:spPr>
          <a:xfrm>
            <a:off x="2273113" y="290945"/>
            <a:ext cx="5707105" cy="332508"/>
          </a:xfrm>
        </p:spPr>
        <p:txBody>
          <a:bodyPr>
            <a:normAutofit/>
          </a:bodyPr>
          <a:lstStyle/>
          <a:p>
            <a:r>
              <a:rPr lang="en-US" sz="1600" dirty="0" smtClean="0">
                <a:solidFill>
                  <a:srgbClr val="FFC000"/>
                </a:solidFill>
              </a:rPr>
              <a:t>COMPARISON /RELATION OPERATERS</a:t>
            </a:r>
            <a:endParaRPr lang="en-US" sz="1600" dirty="0">
              <a:solidFill>
                <a:srgbClr val="FFC000"/>
              </a:solidFill>
            </a:endParaRPr>
          </a:p>
        </p:txBody>
      </p:sp>
      <p:sp>
        <p:nvSpPr>
          <p:cNvPr id="12" name="Slide Number Placeholder 11">
            <a:extLst>
              <a:ext uri="{FF2B5EF4-FFF2-40B4-BE49-F238E27FC236}">
                <a16:creationId xmlns:a16="http://schemas.microsoft.com/office/drawing/2014/main" xmlns="" id="{2ED516DC-C8A4-4CBA-8798-5509B023FC0D}"/>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pPr/>
              <a:t>15</a:t>
            </a:fld>
            <a:endParaRPr lang="en-US" dirty="0"/>
          </a:p>
        </p:txBody>
      </p:sp>
      <p:pic>
        <p:nvPicPr>
          <p:cNvPr id="12290" name="Picture 2"/>
          <p:cNvPicPr>
            <a:picLocks noChangeAspect="1" noChangeArrowheads="1"/>
          </p:cNvPicPr>
          <p:nvPr/>
        </p:nvPicPr>
        <p:blipFill>
          <a:blip r:embed="rId3"/>
          <a:srcRect/>
          <a:stretch>
            <a:fillRect/>
          </a:stretch>
        </p:blipFill>
        <p:spPr bwMode="auto">
          <a:xfrm>
            <a:off x="1841356" y="838634"/>
            <a:ext cx="7096125" cy="276225"/>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a:srcRect/>
          <a:stretch>
            <a:fillRect/>
          </a:stretch>
        </p:blipFill>
        <p:spPr bwMode="auto">
          <a:xfrm>
            <a:off x="3297381" y="1138671"/>
            <a:ext cx="2743200" cy="1200150"/>
          </a:xfrm>
          <a:prstGeom prst="rect">
            <a:avLst/>
          </a:prstGeom>
          <a:noFill/>
          <a:ln w="9525">
            <a:noFill/>
            <a:miter lim="800000"/>
            <a:headEnd/>
            <a:tailEnd/>
          </a:ln>
          <a:effectLst/>
        </p:spPr>
      </p:pic>
      <p:pic>
        <p:nvPicPr>
          <p:cNvPr id="12292" name="Picture 4"/>
          <p:cNvPicPr>
            <a:picLocks noChangeAspect="1" noChangeArrowheads="1"/>
          </p:cNvPicPr>
          <p:nvPr/>
        </p:nvPicPr>
        <p:blipFill>
          <a:blip r:embed="rId5"/>
          <a:srcRect/>
          <a:stretch>
            <a:fillRect/>
          </a:stretch>
        </p:blipFill>
        <p:spPr bwMode="auto">
          <a:xfrm>
            <a:off x="1785072" y="2468707"/>
            <a:ext cx="6238875" cy="285750"/>
          </a:xfrm>
          <a:prstGeom prst="rect">
            <a:avLst/>
          </a:prstGeom>
          <a:noFill/>
          <a:ln w="9525">
            <a:noFill/>
            <a:miter lim="800000"/>
            <a:headEnd/>
            <a:tailEnd/>
          </a:ln>
          <a:effectLst/>
        </p:spPr>
      </p:pic>
      <p:pic>
        <p:nvPicPr>
          <p:cNvPr id="12293" name="Picture 5"/>
          <p:cNvPicPr>
            <a:picLocks noChangeAspect="1" noChangeArrowheads="1"/>
          </p:cNvPicPr>
          <p:nvPr/>
        </p:nvPicPr>
        <p:blipFill>
          <a:blip r:embed="rId6"/>
          <a:srcRect/>
          <a:stretch>
            <a:fillRect/>
          </a:stretch>
        </p:blipFill>
        <p:spPr bwMode="auto">
          <a:xfrm>
            <a:off x="3493511" y="2815071"/>
            <a:ext cx="1990725" cy="590550"/>
          </a:xfrm>
          <a:prstGeom prst="rect">
            <a:avLst/>
          </a:prstGeom>
          <a:noFill/>
          <a:ln w="9525">
            <a:noFill/>
            <a:miter lim="800000"/>
            <a:headEnd/>
            <a:tailEnd/>
          </a:ln>
          <a:effectLst/>
        </p:spPr>
      </p:pic>
      <p:pic>
        <p:nvPicPr>
          <p:cNvPr id="12294" name="Picture 6"/>
          <p:cNvPicPr>
            <a:picLocks noChangeAspect="1" noChangeArrowheads="1"/>
          </p:cNvPicPr>
          <p:nvPr/>
        </p:nvPicPr>
        <p:blipFill>
          <a:blip r:embed="rId7"/>
          <a:srcRect/>
          <a:stretch>
            <a:fillRect/>
          </a:stretch>
        </p:blipFill>
        <p:spPr bwMode="auto">
          <a:xfrm>
            <a:off x="2595995" y="3507799"/>
            <a:ext cx="4838700" cy="285750"/>
          </a:xfrm>
          <a:prstGeom prst="rect">
            <a:avLst/>
          </a:prstGeom>
          <a:noFill/>
          <a:ln w="9525">
            <a:noFill/>
            <a:miter lim="800000"/>
            <a:headEnd/>
            <a:tailEnd/>
          </a:ln>
          <a:effectLst/>
        </p:spPr>
      </p:pic>
      <p:pic>
        <p:nvPicPr>
          <p:cNvPr id="12295" name="Picture 7"/>
          <p:cNvPicPr>
            <a:picLocks noChangeAspect="1" noChangeArrowheads="1"/>
          </p:cNvPicPr>
          <p:nvPr/>
        </p:nvPicPr>
        <p:blipFill>
          <a:blip r:embed="rId8"/>
          <a:srcRect/>
          <a:stretch>
            <a:fillRect/>
          </a:stretch>
        </p:blipFill>
        <p:spPr bwMode="auto">
          <a:xfrm>
            <a:off x="1807585" y="3872778"/>
            <a:ext cx="6581775" cy="885825"/>
          </a:xfrm>
          <a:prstGeom prst="rect">
            <a:avLst/>
          </a:prstGeom>
          <a:noFill/>
          <a:ln w="9525">
            <a:noFill/>
            <a:miter lim="800000"/>
            <a:headEnd/>
            <a:tailEnd/>
          </a:ln>
          <a:effectLst/>
        </p:spPr>
      </p:pic>
      <p:pic>
        <p:nvPicPr>
          <p:cNvPr id="12296" name="Picture 8"/>
          <p:cNvPicPr>
            <a:picLocks noChangeAspect="1" noChangeArrowheads="1"/>
          </p:cNvPicPr>
          <p:nvPr/>
        </p:nvPicPr>
        <p:blipFill>
          <a:blip r:embed="rId9"/>
          <a:srcRect/>
          <a:stretch>
            <a:fillRect/>
          </a:stretch>
        </p:blipFill>
        <p:spPr bwMode="auto">
          <a:xfrm>
            <a:off x="1286741" y="4827877"/>
            <a:ext cx="7734300" cy="333375"/>
          </a:xfrm>
          <a:prstGeom prst="rect">
            <a:avLst/>
          </a:prstGeom>
          <a:noFill/>
          <a:ln w="9525">
            <a:noFill/>
            <a:miter lim="800000"/>
            <a:headEnd/>
            <a:tailEnd/>
          </a:ln>
          <a:effectLst/>
        </p:spPr>
      </p:pic>
      <p:pic>
        <p:nvPicPr>
          <p:cNvPr id="12297" name="Picture 9"/>
          <p:cNvPicPr>
            <a:picLocks noChangeAspect="1" noChangeArrowheads="1"/>
          </p:cNvPicPr>
          <p:nvPr/>
        </p:nvPicPr>
        <p:blipFill>
          <a:blip r:embed="rId10"/>
          <a:srcRect/>
          <a:stretch>
            <a:fillRect/>
          </a:stretch>
        </p:blipFill>
        <p:spPr bwMode="auto">
          <a:xfrm>
            <a:off x="1788102" y="5223597"/>
            <a:ext cx="6648450" cy="428625"/>
          </a:xfrm>
          <a:prstGeom prst="rect">
            <a:avLst/>
          </a:prstGeom>
          <a:noFill/>
          <a:ln w="9525">
            <a:noFill/>
            <a:miter lim="800000"/>
            <a:headEnd/>
            <a:tailEnd/>
          </a:ln>
          <a:effectLst/>
        </p:spPr>
      </p:pic>
      <p:pic>
        <p:nvPicPr>
          <p:cNvPr id="12298" name="Picture 10"/>
          <p:cNvPicPr>
            <a:picLocks noChangeAspect="1" noChangeArrowheads="1"/>
          </p:cNvPicPr>
          <p:nvPr/>
        </p:nvPicPr>
        <p:blipFill>
          <a:blip r:embed="rId11"/>
          <a:srcRect/>
          <a:stretch>
            <a:fillRect/>
          </a:stretch>
        </p:blipFill>
        <p:spPr bwMode="auto">
          <a:xfrm>
            <a:off x="1516640" y="5705908"/>
            <a:ext cx="7191375" cy="295275"/>
          </a:xfrm>
          <a:prstGeom prst="rect">
            <a:avLst/>
          </a:prstGeom>
          <a:noFill/>
          <a:ln w="9525">
            <a:noFill/>
            <a:miter lim="800000"/>
            <a:headEnd/>
            <a:tailEnd/>
          </a:ln>
          <a:effectLst/>
        </p:spPr>
      </p:pic>
      <p:pic>
        <p:nvPicPr>
          <p:cNvPr id="12299" name="Picture 11"/>
          <p:cNvPicPr>
            <a:picLocks noChangeAspect="1" noChangeArrowheads="1"/>
          </p:cNvPicPr>
          <p:nvPr/>
        </p:nvPicPr>
        <p:blipFill>
          <a:blip r:embed="rId12"/>
          <a:srcRect/>
          <a:stretch>
            <a:fillRect/>
          </a:stretch>
        </p:blipFill>
        <p:spPr bwMode="auto">
          <a:xfrm>
            <a:off x="3564515" y="6113318"/>
            <a:ext cx="2486025" cy="533400"/>
          </a:xfrm>
          <a:prstGeom prst="rect">
            <a:avLst/>
          </a:prstGeom>
          <a:noFill/>
          <a:ln w="9525">
            <a:noFill/>
            <a:miter lim="800000"/>
            <a:headEnd/>
            <a:tailEnd/>
          </a:ln>
          <a:effectLst/>
        </p:spPr>
      </p:pic>
    </p:spTree>
    <p:extLst>
      <p:ext uri="{BB962C8B-B14F-4D97-AF65-F5344CB8AC3E}">
        <p14:creationId xmlns:p14="http://schemas.microsoft.com/office/powerpoint/2010/main" xmlns="" val="1352570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xmlns="" id="{34F73589-7D96-4F49-9646-473516AD9A58}"/>
              </a:ext>
            </a:extLst>
          </p:cNvPr>
          <p:cNvSpPr>
            <a:spLocks noGrp="1"/>
          </p:cNvSpPr>
          <p:nvPr>
            <p:ph type="sldNum" sz="quarter" idx="12"/>
          </p:nvPr>
        </p:nvSpPr>
        <p:spPr/>
        <p:txBody>
          <a:bodyPr/>
          <a:lstStyle/>
          <a:p>
            <a:fld id="{80967E29-1480-472A-9FC5-C4768A52587C}" type="slidenum">
              <a:rPr lang="en-US" smtClean="0"/>
              <a:pPr/>
              <a:t>16</a:t>
            </a:fld>
            <a:endParaRPr lang="en-US" dirty="0"/>
          </a:p>
        </p:txBody>
      </p:sp>
      <p:sp>
        <p:nvSpPr>
          <p:cNvPr id="5" name="TextBox 4"/>
          <p:cNvSpPr txBox="1"/>
          <p:nvPr/>
        </p:nvSpPr>
        <p:spPr>
          <a:xfrm>
            <a:off x="2244437" y="180110"/>
            <a:ext cx="3034145" cy="369332"/>
          </a:xfrm>
          <a:prstGeom prst="rect">
            <a:avLst/>
          </a:prstGeom>
          <a:noFill/>
        </p:spPr>
        <p:txBody>
          <a:bodyPr wrap="square" rtlCol="0">
            <a:spAutoFit/>
          </a:bodyPr>
          <a:lstStyle/>
          <a:p>
            <a:r>
              <a:rPr lang="en-US" b="1" dirty="0" smtClean="0">
                <a:solidFill>
                  <a:srgbClr val="FFC000"/>
                </a:solidFill>
              </a:rPr>
              <a:t>LOGICAL OPERATORS</a:t>
            </a:r>
            <a:endParaRPr lang="en-US" b="1" dirty="0">
              <a:solidFill>
                <a:srgbClr val="FFC000"/>
              </a:solidFill>
            </a:endParaRPr>
          </a:p>
        </p:txBody>
      </p:sp>
      <p:pic>
        <p:nvPicPr>
          <p:cNvPr id="13314" name="Picture 2"/>
          <p:cNvPicPr>
            <a:picLocks noChangeAspect="1" noChangeArrowheads="1"/>
          </p:cNvPicPr>
          <p:nvPr/>
        </p:nvPicPr>
        <p:blipFill>
          <a:blip r:embed="rId3"/>
          <a:srcRect/>
          <a:stretch>
            <a:fillRect/>
          </a:stretch>
        </p:blipFill>
        <p:spPr bwMode="auto">
          <a:xfrm>
            <a:off x="1789834" y="640773"/>
            <a:ext cx="8972550" cy="2286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a:srcRect/>
          <a:stretch>
            <a:fillRect/>
          </a:stretch>
        </p:blipFill>
        <p:spPr bwMode="auto">
          <a:xfrm>
            <a:off x="2981759" y="899680"/>
            <a:ext cx="1933575" cy="5143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5"/>
          <a:srcRect/>
          <a:stretch>
            <a:fillRect/>
          </a:stretch>
        </p:blipFill>
        <p:spPr bwMode="auto">
          <a:xfrm>
            <a:off x="1740910" y="1480706"/>
            <a:ext cx="6410325" cy="266700"/>
          </a:xfrm>
          <a:prstGeom prst="rect">
            <a:avLst/>
          </a:prstGeom>
          <a:noFill/>
          <a:ln w="9525">
            <a:noFill/>
            <a:miter lim="800000"/>
            <a:headEnd/>
            <a:tailEnd/>
          </a:ln>
          <a:effectLst/>
        </p:spPr>
      </p:pic>
      <p:pic>
        <p:nvPicPr>
          <p:cNvPr id="13317" name="Picture 5"/>
          <p:cNvPicPr>
            <a:picLocks noChangeAspect="1" noChangeArrowheads="1"/>
          </p:cNvPicPr>
          <p:nvPr/>
        </p:nvPicPr>
        <p:blipFill>
          <a:blip r:embed="rId6"/>
          <a:srcRect/>
          <a:stretch>
            <a:fillRect/>
          </a:stretch>
        </p:blipFill>
        <p:spPr bwMode="auto">
          <a:xfrm>
            <a:off x="1603231" y="1781175"/>
            <a:ext cx="6962775" cy="552450"/>
          </a:xfrm>
          <a:prstGeom prst="rect">
            <a:avLst/>
          </a:prstGeom>
          <a:noFill/>
          <a:ln w="9525">
            <a:noFill/>
            <a:miter lim="800000"/>
            <a:headEnd/>
            <a:tailEnd/>
          </a:ln>
          <a:effectLst/>
        </p:spPr>
      </p:pic>
      <p:pic>
        <p:nvPicPr>
          <p:cNvPr id="13318" name="Picture 6"/>
          <p:cNvPicPr>
            <a:picLocks noChangeAspect="1" noChangeArrowheads="1"/>
          </p:cNvPicPr>
          <p:nvPr/>
        </p:nvPicPr>
        <p:blipFill>
          <a:blip r:embed="rId7"/>
          <a:srcRect/>
          <a:stretch>
            <a:fillRect/>
          </a:stretch>
        </p:blipFill>
        <p:spPr bwMode="auto">
          <a:xfrm>
            <a:off x="2034454" y="2408527"/>
            <a:ext cx="5019675" cy="295275"/>
          </a:xfrm>
          <a:prstGeom prst="rect">
            <a:avLst/>
          </a:prstGeom>
          <a:noFill/>
          <a:ln w="9525">
            <a:noFill/>
            <a:miter lim="800000"/>
            <a:headEnd/>
            <a:tailEnd/>
          </a:ln>
          <a:effectLst/>
        </p:spPr>
      </p:pic>
      <p:pic>
        <p:nvPicPr>
          <p:cNvPr id="13319" name="Picture 7"/>
          <p:cNvPicPr>
            <a:picLocks noChangeAspect="1" noChangeArrowheads="1"/>
          </p:cNvPicPr>
          <p:nvPr/>
        </p:nvPicPr>
        <p:blipFill>
          <a:blip r:embed="rId8"/>
          <a:srcRect/>
          <a:stretch>
            <a:fillRect/>
          </a:stretch>
        </p:blipFill>
        <p:spPr bwMode="auto">
          <a:xfrm>
            <a:off x="1447367" y="2752725"/>
            <a:ext cx="6886575" cy="742950"/>
          </a:xfrm>
          <a:prstGeom prst="rect">
            <a:avLst/>
          </a:prstGeom>
          <a:noFill/>
          <a:ln w="9525">
            <a:noFill/>
            <a:miter lim="800000"/>
            <a:headEnd/>
            <a:tailEnd/>
          </a:ln>
          <a:effectLst/>
        </p:spPr>
      </p:pic>
      <p:pic>
        <p:nvPicPr>
          <p:cNvPr id="13320" name="Picture 8"/>
          <p:cNvPicPr>
            <a:picLocks noChangeAspect="1" noChangeArrowheads="1"/>
          </p:cNvPicPr>
          <p:nvPr/>
        </p:nvPicPr>
        <p:blipFill>
          <a:blip r:embed="rId9"/>
          <a:srcRect/>
          <a:stretch>
            <a:fillRect/>
          </a:stretch>
        </p:blipFill>
        <p:spPr bwMode="auto">
          <a:xfrm>
            <a:off x="1175905" y="3522951"/>
            <a:ext cx="8953500" cy="200025"/>
          </a:xfrm>
          <a:prstGeom prst="rect">
            <a:avLst/>
          </a:prstGeom>
          <a:noFill/>
          <a:ln w="9525">
            <a:noFill/>
            <a:miter lim="800000"/>
            <a:headEnd/>
            <a:tailEnd/>
          </a:ln>
          <a:effectLst/>
        </p:spPr>
      </p:pic>
      <p:pic>
        <p:nvPicPr>
          <p:cNvPr id="13321" name="Picture 9"/>
          <p:cNvPicPr>
            <a:picLocks noChangeAspect="1" noChangeArrowheads="1"/>
          </p:cNvPicPr>
          <p:nvPr/>
        </p:nvPicPr>
        <p:blipFill>
          <a:blip r:embed="rId10"/>
          <a:srcRect/>
          <a:stretch>
            <a:fillRect/>
          </a:stretch>
        </p:blipFill>
        <p:spPr bwMode="auto">
          <a:xfrm>
            <a:off x="2955782" y="3745491"/>
            <a:ext cx="3648075" cy="1362075"/>
          </a:xfrm>
          <a:prstGeom prst="rect">
            <a:avLst/>
          </a:prstGeom>
          <a:noFill/>
          <a:ln w="9525">
            <a:noFill/>
            <a:miter lim="800000"/>
            <a:headEnd/>
            <a:tailEnd/>
          </a:ln>
          <a:effectLst/>
        </p:spPr>
      </p:pic>
      <p:pic>
        <p:nvPicPr>
          <p:cNvPr id="13322" name="Picture 10"/>
          <p:cNvPicPr>
            <a:picLocks noChangeAspect="1" noChangeArrowheads="1"/>
          </p:cNvPicPr>
          <p:nvPr/>
        </p:nvPicPr>
        <p:blipFill>
          <a:blip r:embed="rId11"/>
          <a:srcRect/>
          <a:stretch>
            <a:fillRect/>
          </a:stretch>
        </p:blipFill>
        <p:spPr bwMode="auto">
          <a:xfrm>
            <a:off x="1534824" y="5161684"/>
            <a:ext cx="7210425" cy="247650"/>
          </a:xfrm>
          <a:prstGeom prst="rect">
            <a:avLst/>
          </a:prstGeom>
          <a:noFill/>
          <a:ln w="9525">
            <a:noFill/>
            <a:miter lim="800000"/>
            <a:headEnd/>
            <a:tailEnd/>
          </a:ln>
          <a:effectLst/>
        </p:spPr>
      </p:pic>
      <p:pic>
        <p:nvPicPr>
          <p:cNvPr id="13323" name="Picture 11"/>
          <p:cNvPicPr>
            <a:picLocks noChangeAspect="1" noChangeArrowheads="1"/>
          </p:cNvPicPr>
          <p:nvPr/>
        </p:nvPicPr>
        <p:blipFill>
          <a:blip r:embed="rId12"/>
          <a:srcRect/>
          <a:stretch>
            <a:fillRect/>
          </a:stretch>
        </p:blipFill>
        <p:spPr bwMode="auto">
          <a:xfrm>
            <a:off x="1908463" y="5444837"/>
            <a:ext cx="6934200" cy="1205345"/>
          </a:xfrm>
          <a:prstGeom prst="rect">
            <a:avLst/>
          </a:prstGeom>
          <a:noFill/>
          <a:ln w="9525">
            <a:noFill/>
            <a:miter lim="800000"/>
            <a:headEnd/>
            <a:tailEnd/>
          </a:ln>
          <a:effectLst/>
        </p:spPr>
      </p:pic>
    </p:spTree>
    <p:extLst>
      <p:ext uri="{BB962C8B-B14F-4D97-AF65-F5344CB8AC3E}">
        <p14:creationId xmlns:p14="http://schemas.microsoft.com/office/powerpoint/2010/main" xmlns="" val="1303195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0967E29-1480-472A-9FC5-C4768A52587C}" type="slidenum">
              <a:rPr lang="en-US" smtClean="0"/>
              <a:pPr/>
              <a:t>17</a:t>
            </a:fld>
            <a:endParaRPr lang="en-US" dirty="0"/>
          </a:p>
        </p:txBody>
      </p:sp>
      <p:pic>
        <p:nvPicPr>
          <p:cNvPr id="14338" name="Picture 2"/>
          <p:cNvPicPr>
            <a:picLocks noChangeAspect="1" noChangeArrowheads="1"/>
          </p:cNvPicPr>
          <p:nvPr/>
        </p:nvPicPr>
        <p:blipFill>
          <a:blip r:embed="rId2"/>
          <a:srcRect/>
          <a:stretch>
            <a:fillRect/>
          </a:stretch>
        </p:blipFill>
        <p:spPr bwMode="auto">
          <a:xfrm>
            <a:off x="2208502" y="178376"/>
            <a:ext cx="5419725" cy="2667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1743075" y="522576"/>
            <a:ext cx="6877050" cy="1019175"/>
          </a:xfrm>
          <a:prstGeom prst="rect">
            <a:avLst/>
          </a:prstGeom>
          <a:noFill/>
          <a:ln w="9525">
            <a:noFill/>
            <a:miter lim="800000"/>
            <a:headEnd/>
            <a:tailEnd/>
          </a:ln>
          <a:effectLst/>
        </p:spPr>
      </p:pic>
      <p:pic>
        <p:nvPicPr>
          <p:cNvPr id="14340" name="Picture 4"/>
          <p:cNvPicPr>
            <a:picLocks noChangeAspect="1" noChangeArrowheads="1"/>
          </p:cNvPicPr>
          <p:nvPr/>
        </p:nvPicPr>
        <p:blipFill>
          <a:blip r:embed="rId4"/>
          <a:srcRect/>
          <a:stretch>
            <a:fillRect/>
          </a:stretch>
        </p:blipFill>
        <p:spPr bwMode="auto">
          <a:xfrm>
            <a:off x="2157846" y="1707140"/>
            <a:ext cx="5715000" cy="257175"/>
          </a:xfrm>
          <a:prstGeom prst="rect">
            <a:avLst/>
          </a:prstGeom>
          <a:noFill/>
          <a:ln w="9525">
            <a:noFill/>
            <a:miter lim="800000"/>
            <a:headEnd/>
            <a:tailEnd/>
          </a:ln>
          <a:effectLst/>
        </p:spPr>
      </p:pic>
      <p:pic>
        <p:nvPicPr>
          <p:cNvPr id="14341" name="Picture 5"/>
          <p:cNvPicPr>
            <a:picLocks noChangeAspect="1" noChangeArrowheads="1"/>
          </p:cNvPicPr>
          <p:nvPr/>
        </p:nvPicPr>
        <p:blipFill>
          <a:blip r:embed="rId5"/>
          <a:srcRect/>
          <a:stretch>
            <a:fillRect/>
          </a:stretch>
        </p:blipFill>
        <p:spPr bwMode="auto">
          <a:xfrm>
            <a:off x="1770784" y="2032289"/>
            <a:ext cx="6877050" cy="1047750"/>
          </a:xfrm>
          <a:prstGeom prst="rect">
            <a:avLst/>
          </a:prstGeom>
          <a:noFill/>
          <a:ln w="9525">
            <a:noFill/>
            <a:miter lim="800000"/>
            <a:headEnd/>
            <a:tailEnd/>
          </a:ln>
          <a:effectLst/>
        </p:spPr>
      </p:pic>
      <p:pic>
        <p:nvPicPr>
          <p:cNvPr id="14342" name="Picture 6"/>
          <p:cNvPicPr>
            <a:picLocks noChangeAspect="1" noChangeArrowheads="1"/>
          </p:cNvPicPr>
          <p:nvPr/>
        </p:nvPicPr>
        <p:blipFill>
          <a:blip r:embed="rId6"/>
          <a:srcRect/>
          <a:stretch>
            <a:fillRect/>
          </a:stretch>
        </p:blipFill>
        <p:spPr bwMode="auto">
          <a:xfrm>
            <a:off x="2512435" y="3218151"/>
            <a:ext cx="4562475" cy="200025"/>
          </a:xfrm>
          <a:prstGeom prst="rect">
            <a:avLst/>
          </a:prstGeom>
          <a:noFill/>
          <a:ln w="9525">
            <a:noFill/>
            <a:miter lim="800000"/>
            <a:headEnd/>
            <a:tailEnd/>
          </a:ln>
          <a:effectLst/>
        </p:spPr>
      </p:pic>
      <p:pic>
        <p:nvPicPr>
          <p:cNvPr id="14343" name="Picture 7"/>
          <p:cNvPicPr>
            <a:picLocks noChangeAspect="1" noChangeArrowheads="1"/>
          </p:cNvPicPr>
          <p:nvPr/>
        </p:nvPicPr>
        <p:blipFill>
          <a:blip r:embed="rId7"/>
          <a:srcRect/>
          <a:stretch>
            <a:fillRect/>
          </a:stretch>
        </p:blipFill>
        <p:spPr bwMode="auto">
          <a:xfrm>
            <a:off x="1812347" y="3510395"/>
            <a:ext cx="6877050" cy="419100"/>
          </a:xfrm>
          <a:prstGeom prst="rect">
            <a:avLst/>
          </a:prstGeom>
          <a:noFill/>
          <a:ln w="9525">
            <a:noFill/>
            <a:miter lim="800000"/>
            <a:headEnd/>
            <a:tailEnd/>
          </a:ln>
          <a:effectLst/>
        </p:spPr>
      </p:pic>
      <p:pic>
        <p:nvPicPr>
          <p:cNvPr id="14344" name="Picture 8"/>
          <p:cNvPicPr>
            <a:picLocks noChangeAspect="1" noChangeArrowheads="1"/>
          </p:cNvPicPr>
          <p:nvPr/>
        </p:nvPicPr>
        <p:blipFill>
          <a:blip r:embed="rId8"/>
          <a:srcRect/>
          <a:stretch>
            <a:fillRect/>
          </a:stretch>
        </p:blipFill>
        <p:spPr bwMode="auto">
          <a:xfrm>
            <a:off x="2650548" y="4001366"/>
            <a:ext cx="5200650" cy="323850"/>
          </a:xfrm>
          <a:prstGeom prst="rect">
            <a:avLst/>
          </a:prstGeom>
          <a:noFill/>
          <a:ln w="9525">
            <a:noFill/>
            <a:miter lim="800000"/>
            <a:headEnd/>
            <a:tailEnd/>
          </a:ln>
          <a:effectLst/>
        </p:spPr>
      </p:pic>
      <p:pic>
        <p:nvPicPr>
          <p:cNvPr id="14345" name="Picture 9"/>
          <p:cNvPicPr>
            <a:picLocks noChangeAspect="1" noChangeArrowheads="1"/>
          </p:cNvPicPr>
          <p:nvPr/>
        </p:nvPicPr>
        <p:blipFill>
          <a:blip r:embed="rId9"/>
          <a:srcRect/>
          <a:stretch>
            <a:fillRect/>
          </a:stretch>
        </p:blipFill>
        <p:spPr bwMode="auto">
          <a:xfrm>
            <a:off x="2015405" y="4359853"/>
            <a:ext cx="6886575" cy="438150"/>
          </a:xfrm>
          <a:prstGeom prst="rect">
            <a:avLst/>
          </a:prstGeom>
          <a:noFill/>
          <a:ln w="9525">
            <a:noFill/>
            <a:miter lim="800000"/>
            <a:headEnd/>
            <a:tailEnd/>
          </a:ln>
          <a:effectLst/>
        </p:spPr>
      </p:pic>
      <p:pic>
        <p:nvPicPr>
          <p:cNvPr id="14346" name="Picture 10"/>
          <p:cNvPicPr>
            <a:picLocks noChangeAspect="1" noChangeArrowheads="1"/>
          </p:cNvPicPr>
          <p:nvPr/>
        </p:nvPicPr>
        <p:blipFill>
          <a:blip r:embed="rId10"/>
          <a:srcRect/>
          <a:stretch>
            <a:fillRect/>
          </a:stretch>
        </p:blipFill>
        <p:spPr bwMode="auto">
          <a:xfrm>
            <a:off x="2072554" y="4885460"/>
            <a:ext cx="6772275" cy="190500"/>
          </a:xfrm>
          <a:prstGeom prst="rect">
            <a:avLst/>
          </a:prstGeom>
          <a:noFill/>
          <a:ln w="9525">
            <a:noFill/>
            <a:miter lim="800000"/>
            <a:headEnd/>
            <a:tailEnd/>
          </a:ln>
          <a:effectLst/>
        </p:spPr>
      </p:pic>
      <p:pic>
        <p:nvPicPr>
          <p:cNvPr id="14347" name="Picture 11"/>
          <p:cNvPicPr>
            <a:picLocks noChangeAspect="1" noChangeArrowheads="1"/>
          </p:cNvPicPr>
          <p:nvPr/>
        </p:nvPicPr>
        <p:blipFill>
          <a:blip r:embed="rId11"/>
          <a:srcRect/>
          <a:stretch>
            <a:fillRect/>
          </a:stretch>
        </p:blipFill>
        <p:spPr bwMode="auto">
          <a:xfrm>
            <a:off x="2180793" y="5088082"/>
            <a:ext cx="6943725" cy="15482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0967E29-1480-472A-9FC5-C4768A52587C}" type="slidenum">
              <a:rPr lang="en-US" smtClean="0"/>
              <a:pPr/>
              <a:t>18</a:t>
            </a:fld>
            <a:endParaRPr lang="en-US" dirty="0"/>
          </a:p>
        </p:txBody>
      </p:sp>
      <p:pic>
        <p:nvPicPr>
          <p:cNvPr id="15362" name="Picture 2"/>
          <p:cNvPicPr>
            <a:picLocks noChangeAspect="1" noChangeArrowheads="1"/>
          </p:cNvPicPr>
          <p:nvPr/>
        </p:nvPicPr>
        <p:blipFill>
          <a:blip r:embed="rId2"/>
          <a:srcRect/>
          <a:stretch>
            <a:fillRect/>
          </a:stretch>
        </p:blipFill>
        <p:spPr bwMode="auto">
          <a:xfrm>
            <a:off x="2367396" y="682335"/>
            <a:ext cx="6352908" cy="315192"/>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3195204" y="1090613"/>
            <a:ext cx="4313960" cy="441667"/>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534265" y="1690256"/>
            <a:ext cx="9848850" cy="333808"/>
          </a:xfrm>
          <a:prstGeom prst="rect">
            <a:avLst/>
          </a:prstGeom>
          <a:noFill/>
          <a:ln w="9525">
            <a:noFill/>
            <a:miter lim="800000"/>
            <a:headEnd/>
            <a:tailEnd/>
          </a:ln>
          <a:effectLst/>
        </p:spPr>
      </p:pic>
      <p:pic>
        <p:nvPicPr>
          <p:cNvPr id="15365" name="Picture 5"/>
          <p:cNvPicPr>
            <a:picLocks noChangeAspect="1" noChangeArrowheads="1"/>
          </p:cNvPicPr>
          <p:nvPr/>
        </p:nvPicPr>
        <p:blipFill>
          <a:blip r:embed="rId5"/>
          <a:srcRect/>
          <a:stretch>
            <a:fillRect/>
          </a:stretch>
        </p:blipFill>
        <p:spPr bwMode="auto">
          <a:xfrm>
            <a:off x="4155065" y="2064328"/>
            <a:ext cx="2041105" cy="1787236"/>
          </a:xfrm>
          <a:prstGeom prst="rect">
            <a:avLst/>
          </a:prstGeom>
          <a:noFill/>
          <a:ln w="9525">
            <a:noFill/>
            <a:miter lim="800000"/>
            <a:headEnd/>
            <a:tailEnd/>
          </a:ln>
          <a:effectLst/>
        </p:spPr>
      </p:pic>
      <p:pic>
        <p:nvPicPr>
          <p:cNvPr id="15366" name="Picture 6"/>
          <p:cNvPicPr>
            <a:picLocks noChangeAspect="1" noChangeArrowheads="1"/>
          </p:cNvPicPr>
          <p:nvPr/>
        </p:nvPicPr>
        <p:blipFill>
          <a:blip r:embed="rId6"/>
          <a:srcRect/>
          <a:stretch>
            <a:fillRect/>
          </a:stretch>
        </p:blipFill>
        <p:spPr bwMode="auto">
          <a:xfrm>
            <a:off x="682337" y="4063279"/>
            <a:ext cx="10134600" cy="314757"/>
          </a:xfrm>
          <a:prstGeom prst="rect">
            <a:avLst/>
          </a:prstGeom>
          <a:noFill/>
          <a:ln w="9525">
            <a:noFill/>
            <a:miter lim="800000"/>
            <a:headEnd/>
            <a:tailEnd/>
          </a:ln>
          <a:effectLst/>
        </p:spPr>
      </p:pic>
      <p:pic>
        <p:nvPicPr>
          <p:cNvPr id="15367" name="Picture 7"/>
          <p:cNvPicPr>
            <a:picLocks noChangeAspect="1" noChangeArrowheads="1"/>
          </p:cNvPicPr>
          <p:nvPr/>
        </p:nvPicPr>
        <p:blipFill>
          <a:blip r:embed="rId7"/>
          <a:srcRect/>
          <a:stretch>
            <a:fillRect/>
          </a:stretch>
        </p:blipFill>
        <p:spPr bwMode="auto">
          <a:xfrm>
            <a:off x="4367212" y="4580226"/>
            <a:ext cx="2379952" cy="6448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xmlns="" id="{0DBFE84D-5FAC-40A1-851D-09383F02EA79}"/>
              </a:ext>
            </a:extLst>
          </p:cNvPr>
          <p:cNvSpPr>
            <a:spLocks noGrp="1"/>
          </p:cNvSpPr>
          <p:nvPr>
            <p:ph type="sldNum" sz="quarter" idx="12"/>
          </p:nvPr>
        </p:nvSpPr>
        <p:spPr/>
        <p:txBody>
          <a:bodyPr/>
          <a:lstStyle/>
          <a:p>
            <a:fld id="{5EA792F7-1D9E-4C7E-A103-E8EDFDC2691E}" type="slidenum">
              <a:rPr lang="en-US" smtClean="0"/>
              <a:pPr/>
              <a:t>19</a:t>
            </a:fld>
            <a:endParaRPr lang="en-US" dirty="0"/>
          </a:p>
        </p:txBody>
      </p:sp>
      <p:sp>
        <p:nvSpPr>
          <p:cNvPr id="10" name="TextBox 9"/>
          <p:cNvSpPr txBox="1"/>
          <p:nvPr/>
        </p:nvSpPr>
        <p:spPr>
          <a:xfrm>
            <a:off x="1717963" y="290945"/>
            <a:ext cx="3823855" cy="369332"/>
          </a:xfrm>
          <a:prstGeom prst="rect">
            <a:avLst/>
          </a:prstGeom>
          <a:noFill/>
        </p:spPr>
        <p:txBody>
          <a:bodyPr wrap="square" rtlCol="0">
            <a:spAutoFit/>
          </a:bodyPr>
          <a:lstStyle/>
          <a:p>
            <a:r>
              <a:rPr lang="en-US" b="1" dirty="0" smtClean="0">
                <a:solidFill>
                  <a:srgbClr val="FFC000"/>
                </a:solidFill>
              </a:rPr>
              <a:t>AGGREGATE   FUNCTIONS</a:t>
            </a:r>
            <a:endParaRPr lang="en-US" b="1" dirty="0">
              <a:solidFill>
                <a:srgbClr val="FFC000"/>
              </a:solidFill>
            </a:endParaRPr>
          </a:p>
        </p:txBody>
      </p:sp>
      <p:pic>
        <p:nvPicPr>
          <p:cNvPr id="16386" name="Picture 2"/>
          <p:cNvPicPr>
            <a:picLocks noChangeAspect="1" noChangeArrowheads="1"/>
          </p:cNvPicPr>
          <p:nvPr/>
        </p:nvPicPr>
        <p:blipFill>
          <a:blip r:embed="rId3"/>
          <a:srcRect/>
          <a:stretch>
            <a:fillRect/>
          </a:stretch>
        </p:blipFill>
        <p:spPr bwMode="auto">
          <a:xfrm>
            <a:off x="1491961" y="765464"/>
            <a:ext cx="5162550" cy="301336"/>
          </a:xfrm>
          <a:prstGeom prst="rect">
            <a:avLst/>
          </a:prstGeom>
          <a:noFill/>
          <a:ln w="9525">
            <a:noFill/>
            <a:miter lim="800000"/>
            <a:headEnd/>
            <a:tailEnd/>
          </a:ln>
          <a:effectLst/>
        </p:spPr>
      </p:pic>
      <p:pic>
        <p:nvPicPr>
          <p:cNvPr id="16387" name="Picture 3"/>
          <p:cNvPicPr>
            <a:picLocks noChangeAspect="1" noChangeArrowheads="1"/>
          </p:cNvPicPr>
          <p:nvPr/>
        </p:nvPicPr>
        <p:blipFill>
          <a:blip r:embed="rId4"/>
          <a:srcRect/>
          <a:stretch>
            <a:fillRect/>
          </a:stretch>
        </p:blipFill>
        <p:spPr bwMode="auto">
          <a:xfrm>
            <a:off x="7178820" y="638175"/>
            <a:ext cx="1076325" cy="511752"/>
          </a:xfrm>
          <a:prstGeom prst="rect">
            <a:avLst/>
          </a:prstGeom>
          <a:noFill/>
          <a:ln w="9525">
            <a:noFill/>
            <a:miter lim="800000"/>
            <a:headEnd/>
            <a:tailEnd/>
          </a:ln>
          <a:effectLst/>
        </p:spPr>
      </p:pic>
      <p:pic>
        <p:nvPicPr>
          <p:cNvPr id="16388" name="Picture 4"/>
          <p:cNvPicPr>
            <a:picLocks noChangeAspect="1" noChangeArrowheads="1"/>
          </p:cNvPicPr>
          <p:nvPr/>
        </p:nvPicPr>
        <p:blipFill>
          <a:blip r:embed="rId5"/>
          <a:srcRect/>
          <a:stretch>
            <a:fillRect/>
          </a:stretch>
        </p:blipFill>
        <p:spPr bwMode="auto">
          <a:xfrm>
            <a:off x="1391083" y="1403205"/>
            <a:ext cx="7553325" cy="300904"/>
          </a:xfrm>
          <a:prstGeom prst="rect">
            <a:avLst/>
          </a:prstGeom>
          <a:noFill/>
          <a:ln w="9525">
            <a:noFill/>
            <a:miter lim="800000"/>
            <a:headEnd/>
            <a:tailEnd/>
          </a:ln>
          <a:effectLst/>
        </p:spPr>
      </p:pic>
      <p:pic>
        <p:nvPicPr>
          <p:cNvPr id="16389" name="Picture 5"/>
          <p:cNvPicPr>
            <a:picLocks noChangeAspect="1" noChangeArrowheads="1"/>
          </p:cNvPicPr>
          <p:nvPr/>
        </p:nvPicPr>
        <p:blipFill>
          <a:blip r:embed="rId6"/>
          <a:srcRect/>
          <a:stretch>
            <a:fillRect/>
          </a:stretch>
        </p:blipFill>
        <p:spPr bwMode="auto">
          <a:xfrm>
            <a:off x="9392083" y="1191924"/>
            <a:ext cx="1000125" cy="636876"/>
          </a:xfrm>
          <a:prstGeom prst="rect">
            <a:avLst/>
          </a:prstGeom>
          <a:noFill/>
          <a:ln w="9525">
            <a:noFill/>
            <a:miter lim="800000"/>
            <a:headEnd/>
            <a:tailEnd/>
          </a:ln>
          <a:effectLst/>
        </p:spPr>
      </p:pic>
      <p:pic>
        <p:nvPicPr>
          <p:cNvPr id="16390" name="Picture 6"/>
          <p:cNvPicPr>
            <a:picLocks noChangeAspect="1" noChangeArrowheads="1"/>
          </p:cNvPicPr>
          <p:nvPr/>
        </p:nvPicPr>
        <p:blipFill>
          <a:blip r:embed="rId7"/>
          <a:srcRect/>
          <a:stretch>
            <a:fillRect/>
          </a:stretch>
        </p:blipFill>
        <p:spPr bwMode="auto">
          <a:xfrm>
            <a:off x="1371599" y="2294227"/>
            <a:ext cx="6115869" cy="338137"/>
          </a:xfrm>
          <a:prstGeom prst="rect">
            <a:avLst/>
          </a:prstGeom>
          <a:noFill/>
          <a:ln w="9525">
            <a:noFill/>
            <a:miter lim="800000"/>
            <a:headEnd/>
            <a:tailEnd/>
          </a:ln>
          <a:effectLst/>
        </p:spPr>
      </p:pic>
      <p:pic>
        <p:nvPicPr>
          <p:cNvPr id="16391" name="Picture 7"/>
          <p:cNvPicPr>
            <a:picLocks noChangeAspect="1" noChangeArrowheads="1"/>
          </p:cNvPicPr>
          <p:nvPr/>
        </p:nvPicPr>
        <p:blipFill>
          <a:blip r:embed="rId8"/>
          <a:srcRect/>
          <a:stretch>
            <a:fillRect/>
          </a:stretch>
        </p:blipFill>
        <p:spPr bwMode="auto">
          <a:xfrm>
            <a:off x="8282419" y="2221923"/>
            <a:ext cx="778454" cy="535132"/>
          </a:xfrm>
          <a:prstGeom prst="rect">
            <a:avLst/>
          </a:prstGeom>
          <a:noFill/>
          <a:ln w="9525">
            <a:noFill/>
            <a:miter lim="800000"/>
            <a:headEnd/>
            <a:tailEnd/>
          </a:ln>
          <a:effectLst/>
        </p:spPr>
      </p:pic>
      <p:pic>
        <p:nvPicPr>
          <p:cNvPr id="16392" name="Picture 8"/>
          <p:cNvPicPr>
            <a:picLocks noChangeAspect="1" noChangeArrowheads="1"/>
          </p:cNvPicPr>
          <p:nvPr/>
        </p:nvPicPr>
        <p:blipFill>
          <a:blip r:embed="rId9"/>
          <a:srcRect/>
          <a:stretch>
            <a:fillRect/>
          </a:stretch>
        </p:blipFill>
        <p:spPr bwMode="auto">
          <a:xfrm>
            <a:off x="1438708" y="3702625"/>
            <a:ext cx="5710238" cy="317971"/>
          </a:xfrm>
          <a:prstGeom prst="rect">
            <a:avLst/>
          </a:prstGeom>
          <a:noFill/>
          <a:ln w="9525">
            <a:noFill/>
            <a:miter lim="800000"/>
            <a:headEnd/>
            <a:tailEnd/>
          </a:ln>
          <a:effectLst/>
        </p:spPr>
      </p:pic>
      <p:pic>
        <p:nvPicPr>
          <p:cNvPr id="16393" name="Picture 9"/>
          <p:cNvPicPr>
            <a:picLocks noChangeAspect="1" noChangeArrowheads="1"/>
          </p:cNvPicPr>
          <p:nvPr/>
        </p:nvPicPr>
        <p:blipFill>
          <a:blip r:embed="rId10"/>
          <a:srcRect/>
          <a:stretch>
            <a:fillRect/>
          </a:stretch>
        </p:blipFill>
        <p:spPr bwMode="auto">
          <a:xfrm>
            <a:off x="8351261" y="3570577"/>
            <a:ext cx="958994" cy="461096"/>
          </a:xfrm>
          <a:prstGeom prst="rect">
            <a:avLst/>
          </a:prstGeom>
          <a:noFill/>
          <a:ln w="9525">
            <a:noFill/>
            <a:miter lim="800000"/>
            <a:headEnd/>
            <a:tailEnd/>
          </a:ln>
          <a:effectLst/>
        </p:spPr>
      </p:pic>
      <p:pic>
        <p:nvPicPr>
          <p:cNvPr id="16394" name="Picture 10"/>
          <p:cNvPicPr>
            <a:picLocks noChangeAspect="1" noChangeArrowheads="1"/>
          </p:cNvPicPr>
          <p:nvPr/>
        </p:nvPicPr>
        <p:blipFill>
          <a:blip r:embed="rId11"/>
          <a:srcRect/>
          <a:stretch>
            <a:fillRect/>
          </a:stretch>
        </p:blipFill>
        <p:spPr bwMode="auto">
          <a:xfrm>
            <a:off x="1448664" y="4902777"/>
            <a:ext cx="6231207" cy="334241"/>
          </a:xfrm>
          <a:prstGeom prst="rect">
            <a:avLst/>
          </a:prstGeom>
          <a:noFill/>
          <a:ln w="9525">
            <a:noFill/>
            <a:miter lim="800000"/>
            <a:headEnd/>
            <a:tailEnd/>
          </a:ln>
          <a:effectLst/>
        </p:spPr>
      </p:pic>
      <p:pic>
        <p:nvPicPr>
          <p:cNvPr id="16395" name="Picture 11"/>
          <p:cNvPicPr>
            <a:picLocks noChangeAspect="1" noChangeArrowheads="1"/>
          </p:cNvPicPr>
          <p:nvPr/>
        </p:nvPicPr>
        <p:blipFill>
          <a:blip r:embed="rId12"/>
          <a:srcRect/>
          <a:stretch>
            <a:fillRect/>
          </a:stretch>
        </p:blipFill>
        <p:spPr bwMode="auto">
          <a:xfrm>
            <a:off x="8513617" y="4798868"/>
            <a:ext cx="907473" cy="535131"/>
          </a:xfrm>
          <a:prstGeom prst="rect">
            <a:avLst/>
          </a:prstGeom>
          <a:noFill/>
          <a:ln w="9525">
            <a:noFill/>
            <a:miter lim="800000"/>
            <a:headEnd/>
            <a:tailEnd/>
          </a:ln>
          <a:effectLst/>
        </p:spPr>
      </p:pic>
    </p:spTree>
    <p:extLst>
      <p:ext uri="{BB962C8B-B14F-4D97-AF65-F5344CB8AC3E}">
        <p14:creationId xmlns:p14="http://schemas.microsoft.com/office/powerpoint/2010/main" xmlns="" val="634033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r>
              <a:rPr lang="en-US" sz="4800" u="sng" dirty="0">
                <a:solidFill>
                  <a:srgbClr val="FFFF00"/>
                </a:solidFill>
                <a:latin typeface="Amazing Kids" pitchFamily="2" charset="0"/>
              </a:rPr>
              <a:t>Introduction</a:t>
            </a:r>
          </a:p>
        </p:txBody>
      </p:sp>
      <p:sp>
        <p:nvSpPr>
          <p:cNvPr id="10" name="Content Placeholder 9">
            <a:extLst>
              <a:ext uri="{FF2B5EF4-FFF2-40B4-BE49-F238E27FC236}">
                <a16:creationId xmlns:a16="http://schemas.microsoft.com/office/drawing/2014/main" xmlns="" id="{6E2F211D-FDCA-4FAB-910C-5744050CF3B3}"/>
              </a:ext>
            </a:extLst>
          </p:cNvPr>
          <p:cNvSpPr>
            <a:spLocks noGrp="1"/>
          </p:cNvSpPr>
          <p:nvPr>
            <p:ph idx="1"/>
          </p:nvPr>
        </p:nvSpPr>
        <p:spPr>
          <a:xfrm>
            <a:off x="1073729" y="2680551"/>
            <a:ext cx="5257799" cy="2002286"/>
          </a:xfrm>
        </p:spPr>
        <p:txBody>
          <a:bodyPr vert="horz" lIns="91440" tIns="45720" rIns="91440" bIns="45720" rtlCol="0">
            <a:noAutofit/>
          </a:bodyPr>
          <a:lstStyle/>
          <a:p>
            <a:r>
              <a:rPr lang="en-US" sz="2400" dirty="0">
                <a:solidFill>
                  <a:schemeClr val="accent3">
                    <a:lumMod val="40000"/>
                    <a:lumOff val="60000"/>
                  </a:schemeClr>
                </a:solidFill>
                <a:latin typeface="Bahnschrift Condensed" pitchFamily="34" charset="0"/>
              </a:rPr>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4" name="Picture Placeholder 13" descr="A picture containing person, food, baking, dish&#10;">
            <a:extLst>
              <a:ext uri="{FF2B5EF4-FFF2-40B4-BE49-F238E27FC236}">
                <a16:creationId xmlns:a16="http://schemas.microsoft.com/office/drawing/2014/main" xmlns=""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xmlns=""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xmlns=""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xmlns="" val="0"/>
              </a:ext>
            </a:extLst>
          </a:blip>
          <a:srcRect/>
          <a:stretch/>
        </p:blipFill>
        <p:spPr>
          <a:xfrm>
            <a:off x="6924145" y="3459904"/>
            <a:ext cx="4463594" cy="2590987"/>
          </a:xfrm>
        </p:spPr>
      </p:pic>
      <p:sp>
        <p:nvSpPr>
          <p:cNvPr id="13" name="Slide Number Placeholder 12">
            <a:extLst>
              <a:ext uri="{FF2B5EF4-FFF2-40B4-BE49-F238E27FC236}">
                <a16:creationId xmlns:a16="http://schemas.microsoft.com/office/drawing/2014/main" xmlns="" id="{E8CFC9CC-F955-45C8-80C6-20AC446CB1D7}"/>
              </a:ext>
            </a:extLst>
          </p:cNvPr>
          <p:cNvSpPr>
            <a:spLocks noGrp="1"/>
          </p:cNvSpPr>
          <p:nvPr>
            <p:ph type="sldNum" sz="quarter" idx="12"/>
          </p:nvPr>
        </p:nvSpPr>
        <p:spPr/>
        <p:txBody>
          <a:bodyPr/>
          <a:lstStyle/>
          <a:p>
            <a:fld id="{5EA792F7-1D9E-4C7E-A103-E8EDFDC2691E}" type="slidenum">
              <a:rPr lang="en-US" smtClean="0"/>
              <a:pPr/>
              <a:t>2</a:t>
            </a:fld>
            <a:endParaRPr lang="en-US" dirty="0">
              <a:solidFill>
                <a:schemeClr val="tx1"/>
              </a:solidFill>
            </a:endParaRPr>
          </a:p>
        </p:txBody>
      </p:sp>
    </p:spTree>
    <p:extLst>
      <p:ext uri="{BB962C8B-B14F-4D97-AF65-F5344CB8AC3E}">
        <p14:creationId xmlns:p14="http://schemas.microsoft.com/office/powerpoint/2010/main" xmlns="" val="2144753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20</a:t>
            </a:fld>
            <a:endParaRPr lang="en-US" dirty="0">
              <a:solidFill>
                <a:srgbClr val="898989"/>
              </a:solidFill>
            </a:endParaRPr>
          </a:p>
        </p:txBody>
      </p:sp>
      <p:pic>
        <p:nvPicPr>
          <p:cNvPr id="17410" name="Picture 2"/>
          <p:cNvPicPr>
            <a:picLocks noChangeAspect="1" noChangeArrowheads="1"/>
          </p:cNvPicPr>
          <p:nvPr/>
        </p:nvPicPr>
        <p:blipFill>
          <a:blip r:embed="rId2"/>
          <a:srcRect/>
          <a:stretch>
            <a:fillRect/>
          </a:stretch>
        </p:blipFill>
        <p:spPr bwMode="auto">
          <a:xfrm>
            <a:off x="1786804" y="451572"/>
            <a:ext cx="4728735" cy="241155"/>
          </a:xfrm>
          <a:prstGeom prst="rect">
            <a:avLst/>
          </a:prstGeom>
          <a:noFill/>
          <a:ln w="9525">
            <a:noFill/>
            <a:miter lim="800000"/>
            <a:headEnd/>
            <a:tailEnd/>
          </a:ln>
          <a:effectLst/>
        </p:spPr>
      </p:pic>
      <p:sp>
        <p:nvSpPr>
          <p:cNvPr id="8" name="TextBox 7"/>
          <p:cNvSpPr txBox="1"/>
          <p:nvPr/>
        </p:nvSpPr>
        <p:spPr>
          <a:xfrm>
            <a:off x="3034145" y="0"/>
            <a:ext cx="3519055" cy="369332"/>
          </a:xfrm>
          <a:prstGeom prst="rect">
            <a:avLst/>
          </a:prstGeom>
          <a:noFill/>
        </p:spPr>
        <p:txBody>
          <a:bodyPr wrap="square" rtlCol="0">
            <a:spAutoFit/>
          </a:bodyPr>
          <a:lstStyle/>
          <a:p>
            <a:r>
              <a:rPr lang="en-US" b="1" dirty="0" smtClean="0">
                <a:solidFill>
                  <a:schemeClr val="accent1">
                    <a:lumMod val="75000"/>
                  </a:schemeClr>
                </a:solidFill>
              </a:rPr>
              <a:t>SCALAR  FUNCTIONS</a:t>
            </a:r>
            <a:endParaRPr lang="en-US" b="1" dirty="0">
              <a:solidFill>
                <a:schemeClr val="accent1">
                  <a:lumMod val="75000"/>
                </a:schemeClr>
              </a:solidFill>
            </a:endParaRPr>
          </a:p>
        </p:txBody>
      </p:sp>
      <p:pic>
        <p:nvPicPr>
          <p:cNvPr id="17411" name="Picture 3"/>
          <p:cNvPicPr>
            <a:picLocks noChangeAspect="1" noChangeArrowheads="1"/>
          </p:cNvPicPr>
          <p:nvPr/>
        </p:nvPicPr>
        <p:blipFill>
          <a:blip r:embed="rId3"/>
          <a:srcRect/>
          <a:stretch>
            <a:fillRect/>
          </a:stretch>
        </p:blipFill>
        <p:spPr bwMode="auto">
          <a:xfrm>
            <a:off x="3602615" y="703551"/>
            <a:ext cx="1066367" cy="1876425"/>
          </a:xfrm>
          <a:prstGeom prst="rect">
            <a:avLst/>
          </a:prstGeom>
          <a:noFill/>
          <a:ln w="9525">
            <a:noFill/>
            <a:miter lim="800000"/>
            <a:headEnd/>
            <a:tailEnd/>
          </a:ln>
          <a:effectLst/>
        </p:spPr>
      </p:pic>
      <p:pic>
        <p:nvPicPr>
          <p:cNvPr id="17412" name="Picture 4"/>
          <p:cNvPicPr>
            <a:picLocks noChangeAspect="1" noChangeArrowheads="1"/>
          </p:cNvPicPr>
          <p:nvPr/>
        </p:nvPicPr>
        <p:blipFill>
          <a:blip r:embed="rId4"/>
          <a:srcRect/>
          <a:stretch>
            <a:fillRect/>
          </a:stretch>
        </p:blipFill>
        <p:spPr bwMode="auto">
          <a:xfrm>
            <a:off x="0" y="2654876"/>
            <a:ext cx="5812849" cy="231588"/>
          </a:xfrm>
          <a:prstGeom prst="rect">
            <a:avLst/>
          </a:prstGeom>
          <a:noFill/>
          <a:ln w="9525">
            <a:noFill/>
            <a:miter lim="800000"/>
            <a:headEnd/>
            <a:tailEnd/>
          </a:ln>
          <a:effectLst/>
        </p:spPr>
      </p:pic>
      <p:pic>
        <p:nvPicPr>
          <p:cNvPr id="17413" name="Picture 5"/>
          <p:cNvPicPr>
            <a:picLocks noChangeAspect="1" noChangeArrowheads="1"/>
          </p:cNvPicPr>
          <p:nvPr/>
        </p:nvPicPr>
        <p:blipFill>
          <a:blip r:embed="rId5"/>
          <a:srcRect/>
          <a:stretch>
            <a:fillRect/>
          </a:stretch>
        </p:blipFill>
        <p:spPr bwMode="auto">
          <a:xfrm>
            <a:off x="820015" y="2939329"/>
            <a:ext cx="1022640" cy="2119004"/>
          </a:xfrm>
          <a:prstGeom prst="rect">
            <a:avLst/>
          </a:prstGeom>
          <a:noFill/>
          <a:ln w="9525">
            <a:noFill/>
            <a:miter lim="800000"/>
            <a:headEnd/>
            <a:tailEnd/>
          </a:ln>
          <a:effectLst/>
        </p:spPr>
      </p:pic>
      <p:pic>
        <p:nvPicPr>
          <p:cNvPr id="17414" name="Picture 6"/>
          <p:cNvPicPr>
            <a:picLocks noChangeAspect="1" noChangeArrowheads="1"/>
          </p:cNvPicPr>
          <p:nvPr/>
        </p:nvPicPr>
        <p:blipFill>
          <a:blip r:embed="rId6"/>
          <a:srcRect/>
          <a:stretch>
            <a:fillRect/>
          </a:stretch>
        </p:blipFill>
        <p:spPr bwMode="auto">
          <a:xfrm>
            <a:off x="0" y="5392015"/>
            <a:ext cx="4059382" cy="301439"/>
          </a:xfrm>
          <a:prstGeom prst="rect">
            <a:avLst/>
          </a:prstGeom>
          <a:noFill/>
          <a:ln w="9525">
            <a:noFill/>
            <a:miter lim="800000"/>
            <a:headEnd/>
            <a:tailEnd/>
          </a:ln>
          <a:effectLst/>
        </p:spPr>
      </p:pic>
      <p:pic>
        <p:nvPicPr>
          <p:cNvPr id="17415" name="Picture 7"/>
          <p:cNvPicPr>
            <a:picLocks noChangeAspect="1" noChangeArrowheads="1"/>
          </p:cNvPicPr>
          <p:nvPr/>
        </p:nvPicPr>
        <p:blipFill>
          <a:blip r:embed="rId7"/>
          <a:srcRect/>
          <a:stretch>
            <a:fillRect/>
          </a:stretch>
        </p:blipFill>
        <p:spPr bwMode="auto">
          <a:xfrm>
            <a:off x="4348163" y="4643647"/>
            <a:ext cx="1470746" cy="1995278"/>
          </a:xfrm>
          <a:prstGeom prst="rect">
            <a:avLst/>
          </a:prstGeom>
          <a:noFill/>
          <a:ln w="9525">
            <a:noFill/>
            <a:miter lim="800000"/>
            <a:headEnd/>
            <a:tailEnd/>
          </a:ln>
          <a:effectLst/>
        </p:spPr>
      </p:pic>
      <p:sp>
        <p:nvSpPr>
          <p:cNvPr id="14" name="Flowchart: Process 13"/>
          <p:cNvSpPr/>
          <p:nvPr/>
        </p:nvSpPr>
        <p:spPr>
          <a:xfrm>
            <a:off x="6747164" y="0"/>
            <a:ext cx="69272" cy="6858000"/>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pic>
        <p:nvPicPr>
          <p:cNvPr id="17416" name="Picture 8"/>
          <p:cNvPicPr>
            <a:picLocks noChangeAspect="1" noChangeArrowheads="1"/>
          </p:cNvPicPr>
          <p:nvPr/>
        </p:nvPicPr>
        <p:blipFill>
          <a:blip r:embed="rId8"/>
          <a:srcRect/>
          <a:stretch>
            <a:fillRect/>
          </a:stretch>
        </p:blipFill>
        <p:spPr bwMode="auto">
          <a:xfrm>
            <a:off x="6849774" y="493136"/>
            <a:ext cx="5148262" cy="250338"/>
          </a:xfrm>
          <a:prstGeom prst="rect">
            <a:avLst/>
          </a:prstGeom>
          <a:noFill/>
          <a:ln w="9525">
            <a:noFill/>
            <a:miter lim="800000"/>
            <a:headEnd/>
            <a:tailEnd/>
          </a:ln>
          <a:effectLst/>
        </p:spPr>
      </p:pic>
      <p:pic>
        <p:nvPicPr>
          <p:cNvPr id="17417" name="Picture 9"/>
          <p:cNvPicPr>
            <a:picLocks noChangeAspect="1" noChangeArrowheads="1"/>
          </p:cNvPicPr>
          <p:nvPr/>
        </p:nvPicPr>
        <p:blipFill>
          <a:blip r:embed="rId9"/>
          <a:srcRect/>
          <a:stretch>
            <a:fillRect/>
          </a:stretch>
        </p:blipFill>
        <p:spPr bwMode="auto">
          <a:xfrm>
            <a:off x="9214139" y="858982"/>
            <a:ext cx="719570" cy="1838325"/>
          </a:xfrm>
          <a:prstGeom prst="rect">
            <a:avLst/>
          </a:prstGeom>
          <a:noFill/>
          <a:ln w="9525">
            <a:noFill/>
            <a:miter lim="800000"/>
            <a:headEnd/>
            <a:tailEnd/>
          </a:ln>
          <a:effectLst/>
        </p:spPr>
      </p:pic>
      <p:pic>
        <p:nvPicPr>
          <p:cNvPr id="17418" name="Picture 10"/>
          <p:cNvPicPr>
            <a:picLocks noChangeAspect="1" noChangeArrowheads="1"/>
          </p:cNvPicPr>
          <p:nvPr/>
        </p:nvPicPr>
        <p:blipFill>
          <a:blip r:embed="rId10"/>
          <a:srcRect/>
          <a:stretch>
            <a:fillRect/>
          </a:stretch>
        </p:blipFill>
        <p:spPr bwMode="auto">
          <a:xfrm>
            <a:off x="6869691" y="2870922"/>
            <a:ext cx="5019675" cy="257175"/>
          </a:xfrm>
          <a:prstGeom prst="rect">
            <a:avLst/>
          </a:prstGeom>
          <a:noFill/>
          <a:ln w="9525">
            <a:noFill/>
            <a:miter lim="800000"/>
            <a:headEnd/>
            <a:tailEnd/>
          </a:ln>
          <a:effectLst/>
        </p:spPr>
      </p:pic>
      <p:pic>
        <p:nvPicPr>
          <p:cNvPr id="17419" name="Picture 11"/>
          <p:cNvPicPr>
            <a:picLocks noChangeAspect="1" noChangeArrowheads="1"/>
          </p:cNvPicPr>
          <p:nvPr/>
        </p:nvPicPr>
        <p:blipFill>
          <a:blip r:embed="rId11"/>
          <a:srcRect/>
          <a:stretch>
            <a:fillRect/>
          </a:stretch>
        </p:blipFill>
        <p:spPr bwMode="auto">
          <a:xfrm>
            <a:off x="7532111" y="3390899"/>
            <a:ext cx="1318693" cy="5437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21</a:t>
            </a:fld>
            <a:endParaRPr lang="en-US" dirty="0">
              <a:solidFill>
                <a:srgbClr val="898989"/>
              </a:solidFill>
            </a:endParaRPr>
          </a:p>
        </p:txBody>
      </p:sp>
      <p:sp>
        <p:nvSpPr>
          <p:cNvPr id="7" name="TextBox 6"/>
          <p:cNvSpPr txBox="1"/>
          <p:nvPr/>
        </p:nvSpPr>
        <p:spPr>
          <a:xfrm>
            <a:off x="4184073" y="0"/>
            <a:ext cx="3228109" cy="461665"/>
          </a:xfrm>
          <a:prstGeom prst="rect">
            <a:avLst/>
          </a:prstGeom>
          <a:noFill/>
        </p:spPr>
        <p:txBody>
          <a:bodyPr wrap="square" rtlCol="0">
            <a:spAutoFit/>
          </a:bodyPr>
          <a:lstStyle/>
          <a:p>
            <a:r>
              <a:rPr lang="en-US" sz="2400" b="1" dirty="0" smtClean="0">
                <a:solidFill>
                  <a:schemeClr val="accent3">
                    <a:lumMod val="75000"/>
                  </a:schemeClr>
                </a:solidFill>
              </a:rPr>
              <a:t>SQL</a:t>
            </a:r>
            <a:r>
              <a:rPr lang="en-US" sz="2400" b="1" dirty="0" smtClean="0"/>
              <a:t>  </a:t>
            </a:r>
            <a:r>
              <a:rPr lang="en-US" sz="2400" b="1" dirty="0" smtClean="0">
                <a:solidFill>
                  <a:schemeClr val="accent5">
                    <a:lumMod val="75000"/>
                  </a:schemeClr>
                </a:solidFill>
              </a:rPr>
              <a:t>CONSTRAINS</a:t>
            </a:r>
            <a:endParaRPr lang="en-US" sz="2400" b="1" dirty="0">
              <a:solidFill>
                <a:schemeClr val="accent5">
                  <a:lumMod val="75000"/>
                </a:schemeClr>
              </a:solidFill>
            </a:endParaRPr>
          </a:p>
        </p:txBody>
      </p:sp>
      <p:pic>
        <p:nvPicPr>
          <p:cNvPr id="18434" name="Picture 2"/>
          <p:cNvPicPr>
            <a:picLocks noChangeAspect="1" noChangeArrowheads="1"/>
          </p:cNvPicPr>
          <p:nvPr/>
        </p:nvPicPr>
        <p:blipFill>
          <a:blip r:embed="rId2"/>
          <a:srcRect/>
          <a:stretch>
            <a:fillRect/>
          </a:stretch>
        </p:blipFill>
        <p:spPr bwMode="auto">
          <a:xfrm>
            <a:off x="3295218" y="2713758"/>
            <a:ext cx="5144939" cy="334242"/>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3303877" y="2061729"/>
            <a:ext cx="3651314" cy="404380"/>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a:srcRect/>
          <a:stretch>
            <a:fillRect/>
          </a:stretch>
        </p:blipFill>
        <p:spPr bwMode="auto">
          <a:xfrm>
            <a:off x="3291321" y="3180052"/>
            <a:ext cx="4157421" cy="768493"/>
          </a:xfrm>
          <a:prstGeom prst="rect">
            <a:avLst/>
          </a:prstGeom>
          <a:noFill/>
          <a:ln w="9525">
            <a:noFill/>
            <a:miter lim="800000"/>
            <a:headEnd/>
            <a:tailEnd/>
          </a:ln>
          <a:effectLst/>
        </p:spPr>
      </p:pic>
      <p:pic>
        <p:nvPicPr>
          <p:cNvPr id="18437" name="Picture 5"/>
          <p:cNvPicPr>
            <a:picLocks noChangeAspect="1" noChangeArrowheads="1"/>
          </p:cNvPicPr>
          <p:nvPr/>
        </p:nvPicPr>
        <p:blipFill>
          <a:blip r:embed="rId5"/>
          <a:srcRect/>
          <a:stretch>
            <a:fillRect/>
          </a:stretch>
        </p:blipFill>
        <p:spPr bwMode="auto">
          <a:xfrm>
            <a:off x="3256684" y="1481570"/>
            <a:ext cx="4955905" cy="347229"/>
          </a:xfrm>
          <a:prstGeom prst="rect">
            <a:avLst/>
          </a:prstGeom>
          <a:noFill/>
          <a:ln w="9525">
            <a:noFill/>
            <a:miter lim="800000"/>
            <a:headEnd/>
            <a:tailEnd/>
          </a:ln>
          <a:effectLst/>
        </p:spPr>
      </p:pic>
      <p:pic>
        <p:nvPicPr>
          <p:cNvPr id="18438" name="Picture 6"/>
          <p:cNvPicPr>
            <a:picLocks noChangeAspect="1" noChangeArrowheads="1"/>
          </p:cNvPicPr>
          <p:nvPr/>
        </p:nvPicPr>
        <p:blipFill>
          <a:blip r:embed="rId6"/>
          <a:srcRect/>
          <a:stretch>
            <a:fillRect/>
          </a:stretch>
        </p:blipFill>
        <p:spPr bwMode="auto">
          <a:xfrm>
            <a:off x="3187845" y="889723"/>
            <a:ext cx="5989236" cy="3433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22</a:t>
            </a:fld>
            <a:endParaRPr lang="en-US" dirty="0">
              <a:solidFill>
                <a:srgbClr val="898989"/>
              </a:solidFill>
            </a:endParaRPr>
          </a:p>
        </p:txBody>
      </p:sp>
      <p:sp>
        <p:nvSpPr>
          <p:cNvPr id="7" name="TextBox 6"/>
          <p:cNvSpPr txBox="1"/>
          <p:nvPr/>
        </p:nvSpPr>
        <p:spPr>
          <a:xfrm>
            <a:off x="3006435" y="249382"/>
            <a:ext cx="2258292" cy="471054"/>
          </a:xfrm>
          <a:prstGeom prst="rect">
            <a:avLst/>
          </a:prstGeom>
          <a:solidFill>
            <a:srgbClr val="FFFF00"/>
          </a:solidFill>
        </p:spPr>
        <p:txBody>
          <a:bodyPr wrap="square" rtlCol="0">
            <a:spAutoFit/>
          </a:bodyPr>
          <a:lstStyle/>
          <a:p>
            <a:r>
              <a:rPr lang="en-US" sz="2400" b="1" dirty="0" smtClean="0">
                <a:solidFill>
                  <a:srgbClr val="7030A0"/>
                </a:solidFill>
              </a:rPr>
              <a:t>SQL</a:t>
            </a:r>
            <a:r>
              <a:rPr lang="en-US" sz="2000" b="1" dirty="0" smtClean="0">
                <a:solidFill>
                  <a:srgbClr val="7030A0"/>
                </a:solidFill>
              </a:rPr>
              <a:t>  JOINS</a:t>
            </a:r>
          </a:p>
        </p:txBody>
      </p:sp>
      <p:sp>
        <p:nvSpPr>
          <p:cNvPr id="8" name="TextBox 7"/>
          <p:cNvSpPr txBox="1"/>
          <p:nvPr/>
        </p:nvSpPr>
        <p:spPr>
          <a:xfrm>
            <a:off x="2133598" y="1302327"/>
            <a:ext cx="2299855" cy="369332"/>
          </a:xfrm>
          <a:prstGeom prst="rect">
            <a:avLst/>
          </a:prstGeom>
          <a:noFill/>
        </p:spPr>
        <p:txBody>
          <a:bodyPr wrap="square" rtlCol="0">
            <a:spAutoFit/>
          </a:bodyPr>
          <a:lstStyle/>
          <a:p>
            <a:pPr algn="ctr"/>
            <a:r>
              <a:rPr lang="en-US" b="1" u="sng" spc="300" dirty="0" smtClean="0">
                <a:solidFill>
                  <a:schemeClr val="accent2">
                    <a:lumMod val="60000"/>
                    <a:lumOff val="40000"/>
                  </a:schemeClr>
                </a:solidFill>
                <a:effectLst>
                  <a:outerShdw blurRad="38100" dist="38100" dir="2700000" algn="tl">
                    <a:srgbClr val="000000">
                      <a:alpha val="43137"/>
                    </a:srgbClr>
                  </a:outerShdw>
                </a:effectLst>
              </a:rPr>
              <a:t>INNER  JOIN:-</a:t>
            </a:r>
            <a:endParaRPr lang="en-US" b="1" u="sng" spc="300" dirty="0">
              <a:solidFill>
                <a:schemeClr val="accent2">
                  <a:lumMod val="60000"/>
                  <a:lumOff val="40000"/>
                </a:schemeClr>
              </a:solidFill>
              <a:effectLst>
                <a:outerShdw blurRad="38100" dist="38100" dir="2700000" algn="tl">
                  <a:srgbClr val="000000">
                    <a:alpha val="43137"/>
                  </a:srgbClr>
                </a:outerShdw>
              </a:effectLst>
            </a:endParaRPr>
          </a:p>
        </p:txBody>
      </p:sp>
      <p:pic>
        <p:nvPicPr>
          <p:cNvPr id="19458" name="Picture 2"/>
          <p:cNvPicPr>
            <a:picLocks noChangeAspect="1" noChangeArrowheads="1"/>
          </p:cNvPicPr>
          <p:nvPr/>
        </p:nvPicPr>
        <p:blipFill>
          <a:blip r:embed="rId2"/>
          <a:srcRect/>
          <a:stretch>
            <a:fillRect/>
          </a:stretch>
        </p:blipFill>
        <p:spPr bwMode="auto">
          <a:xfrm>
            <a:off x="1970376" y="1840490"/>
            <a:ext cx="7374185" cy="1595437"/>
          </a:xfrm>
          <a:prstGeom prst="rect">
            <a:avLst/>
          </a:prstGeom>
          <a:noFill/>
          <a:ln w="9525">
            <a:noFill/>
            <a:miter lim="800000"/>
            <a:headEnd/>
            <a:tailEnd/>
          </a:ln>
          <a:effectLst/>
        </p:spPr>
      </p:pic>
      <p:sp>
        <p:nvSpPr>
          <p:cNvPr id="10" name="Rectangle 9"/>
          <p:cNvSpPr/>
          <p:nvPr/>
        </p:nvSpPr>
        <p:spPr>
          <a:xfrm>
            <a:off x="297541" y="3687679"/>
            <a:ext cx="1095172" cy="369332"/>
          </a:xfrm>
          <a:prstGeom prst="rect">
            <a:avLst/>
          </a:prstGeom>
        </p:spPr>
        <p:txBody>
          <a:bodyPr wrap="none">
            <a:spAutoFit/>
          </a:bodyPr>
          <a:lstStyle/>
          <a:p>
            <a:r>
              <a:rPr lang="en-US" b="1" u="sng" dirty="0" smtClean="0">
                <a:solidFill>
                  <a:srgbClr val="FF0000"/>
                </a:solidFill>
              </a:rPr>
              <a:t>Output:-</a:t>
            </a:r>
          </a:p>
        </p:txBody>
      </p:sp>
      <p:pic>
        <p:nvPicPr>
          <p:cNvPr id="19459" name="Picture 3"/>
          <p:cNvPicPr>
            <a:picLocks noChangeAspect="1" noChangeArrowheads="1"/>
          </p:cNvPicPr>
          <p:nvPr/>
        </p:nvPicPr>
        <p:blipFill>
          <a:blip r:embed="rId3"/>
          <a:srcRect/>
          <a:stretch>
            <a:fillRect/>
          </a:stretch>
        </p:blipFill>
        <p:spPr bwMode="auto">
          <a:xfrm>
            <a:off x="1522702" y="3884901"/>
            <a:ext cx="5030498" cy="2572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23</a:t>
            </a:fld>
            <a:endParaRPr lang="en-US" dirty="0">
              <a:solidFill>
                <a:srgbClr val="898989"/>
              </a:solidFill>
            </a:endParaRPr>
          </a:p>
        </p:txBody>
      </p:sp>
      <p:sp>
        <p:nvSpPr>
          <p:cNvPr id="7" name="TextBox 6"/>
          <p:cNvSpPr txBox="1"/>
          <p:nvPr/>
        </p:nvSpPr>
        <p:spPr>
          <a:xfrm>
            <a:off x="2493817" y="332509"/>
            <a:ext cx="3075709" cy="369332"/>
          </a:xfrm>
          <a:prstGeom prst="rect">
            <a:avLst/>
          </a:prstGeom>
          <a:noFill/>
        </p:spPr>
        <p:txBody>
          <a:bodyPr wrap="square" rtlCol="0">
            <a:spAutoFit/>
          </a:bodyPr>
          <a:lstStyle/>
          <a:p>
            <a:r>
              <a:rPr lang="en-US" b="1" dirty="0" smtClean="0">
                <a:solidFill>
                  <a:schemeClr val="accent2">
                    <a:lumMod val="60000"/>
                    <a:lumOff val="40000"/>
                  </a:schemeClr>
                </a:solidFill>
              </a:rPr>
              <a:t>LEFT  OUTER  JOIN  :-</a:t>
            </a:r>
            <a:endParaRPr lang="en-US" b="1" dirty="0">
              <a:solidFill>
                <a:schemeClr val="accent2">
                  <a:lumMod val="60000"/>
                  <a:lumOff val="40000"/>
                </a:schemeClr>
              </a:solidFill>
            </a:endParaRPr>
          </a:p>
        </p:txBody>
      </p:sp>
      <p:pic>
        <p:nvPicPr>
          <p:cNvPr id="20482" name="Picture 2"/>
          <p:cNvPicPr>
            <a:picLocks noChangeAspect="1" noChangeArrowheads="1"/>
          </p:cNvPicPr>
          <p:nvPr/>
        </p:nvPicPr>
        <p:blipFill>
          <a:blip r:embed="rId2"/>
          <a:srcRect/>
          <a:stretch>
            <a:fillRect/>
          </a:stretch>
        </p:blipFill>
        <p:spPr bwMode="auto">
          <a:xfrm>
            <a:off x="1837027" y="1260331"/>
            <a:ext cx="8729065" cy="1288905"/>
          </a:xfrm>
          <a:prstGeom prst="rect">
            <a:avLst/>
          </a:prstGeom>
          <a:noFill/>
          <a:ln w="9525">
            <a:noFill/>
            <a:miter lim="800000"/>
            <a:headEnd/>
            <a:tailEnd/>
          </a:ln>
          <a:effectLst/>
        </p:spPr>
      </p:pic>
      <p:sp>
        <p:nvSpPr>
          <p:cNvPr id="9" name="Rectangle 8"/>
          <p:cNvSpPr/>
          <p:nvPr/>
        </p:nvSpPr>
        <p:spPr>
          <a:xfrm>
            <a:off x="366814" y="3147352"/>
            <a:ext cx="1095172" cy="369332"/>
          </a:xfrm>
          <a:prstGeom prst="rect">
            <a:avLst/>
          </a:prstGeom>
        </p:spPr>
        <p:txBody>
          <a:bodyPr wrap="none">
            <a:spAutoFit/>
          </a:bodyPr>
          <a:lstStyle/>
          <a:p>
            <a:r>
              <a:rPr lang="en-US" b="1" u="sng" dirty="0" smtClean="0">
                <a:solidFill>
                  <a:srgbClr val="FF0000"/>
                </a:solidFill>
              </a:rPr>
              <a:t>Output:-</a:t>
            </a:r>
          </a:p>
        </p:txBody>
      </p:sp>
      <p:pic>
        <p:nvPicPr>
          <p:cNvPr id="20483" name="Picture 3"/>
          <p:cNvPicPr>
            <a:picLocks noChangeAspect="1" noChangeArrowheads="1"/>
          </p:cNvPicPr>
          <p:nvPr/>
        </p:nvPicPr>
        <p:blipFill>
          <a:blip r:embed="rId3"/>
          <a:srcRect/>
          <a:stretch>
            <a:fillRect/>
          </a:stretch>
        </p:blipFill>
        <p:spPr bwMode="auto">
          <a:xfrm>
            <a:off x="1972108" y="3490912"/>
            <a:ext cx="5744874" cy="24942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24</a:t>
            </a:fld>
            <a:endParaRPr lang="en-US" dirty="0">
              <a:solidFill>
                <a:srgbClr val="898989"/>
              </a:solidFill>
            </a:endParaRPr>
          </a:p>
        </p:txBody>
      </p:sp>
      <p:pic>
        <p:nvPicPr>
          <p:cNvPr id="21506" name="Picture 2"/>
          <p:cNvPicPr>
            <a:picLocks noChangeAspect="1" noChangeArrowheads="1"/>
          </p:cNvPicPr>
          <p:nvPr/>
        </p:nvPicPr>
        <p:blipFill>
          <a:blip r:embed="rId2"/>
          <a:srcRect/>
          <a:stretch>
            <a:fillRect/>
          </a:stretch>
        </p:blipFill>
        <p:spPr bwMode="auto">
          <a:xfrm>
            <a:off x="1887249" y="1342593"/>
            <a:ext cx="9366294" cy="1220498"/>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1449965" y="3340245"/>
            <a:ext cx="7015162" cy="3083882"/>
          </a:xfrm>
          <a:prstGeom prst="rect">
            <a:avLst/>
          </a:prstGeom>
          <a:noFill/>
          <a:ln w="9525">
            <a:noFill/>
            <a:miter lim="800000"/>
            <a:headEnd/>
            <a:tailEnd/>
          </a:ln>
          <a:effectLst/>
        </p:spPr>
      </p:pic>
      <p:sp>
        <p:nvSpPr>
          <p:cNvPr id="9" name="Rectangle 8"/>
          <p:cNvSpPr/>
          <p:nvPr/>
        </p:nvSpPr>
        <p:spPr>
          <a:xfrm>
            <a:off x="408377" y="2745571"/>
            <a:ext cx="1095172" cy="369332"/>
          </a:xfrm>
          <a:prstGeom prst="rect">
            <a:avLst/>
          </a:prstGeom>
        </p:spPr>
        <p:txBody>
          <a:bodyPr wrap="none">
            <a:spAutoFit/>
          </a:bodyPr>
          <a:lstStyle/>
          <a:p>
            <a:r>
              <a:rPr lang="en-US" b="1" u="sng" dirty="0" smtClean="0">
                <a:solidFill>
                  <a:srgbClr val="FF0000"/>
                </a:solidFill>
              </a:rPr>
              <a:t>Output:-</a:t>
            </a:r>
          </a:p>
        </p:txBody>
      </p:sp>
      <p:sp>
        <p:nvSpPr>
          <p:cNvPr id="11" name="TextBox 10"/>
          <p:cNvSpPr txBox="1"/>
          <p:nvPr/>
        </p:nvSpPr>
        <p:spPr>
          <a:xfrm>
            <a:off x="2618510" y="332509"/>
            <a:ext cx="3449781" cy="400110"/>
          </a:xfrm>
          <a:prstGeom prst="rect">
            <a:avLst/>
          </a:prstGeom>
          <a:noFill/>
        </p:spPr>
        <p:txBody>
          <a:bodyPr wrap="square" rtlCol="0">
            <a:spAutoFit/>
          </a:bodyPr>
          <a:lstStyle/>
          <a:p>
            <a:r>
              <a:rPr lang="en-US" sz="2000" b="1" dirty="0" smtClean="0">
                <a:solidFill>
                  <a:schemeClr val="accent2">
                    <a:lumMod val="60000"/>
                    <a:lumOff val="40000"/>
                  </a:schemeClr>
                </a:solidFill>
              </a:rPr>
              <a:t>RIGHT OUTER    JOIN</a:t>
            </a:r>
            <a:endParaRPr lang="en-US" sz="2000" b="1"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25</a:t>
            </a:fld>
            <a:endParaRPr lang="en-US" dirty="0">
              <a:solidFill>
                <a:srgbClr val="898989"/>
              </a:solidFill>
            </a:endParaRPr>
          </a:p>
        </p:txBody>
      </p:sp>
      <p:sp>
        <p:nvSpPr>
          <p:cNvPr id="7" name="TextBox 6"/>
          <p:cNvSpPr txBox="1"/>
          <p:nvPr/>
        </p:nvSpPr>
        <p:spPr>
          <a:xfrm>
            <a:off x="2757053" y="207819"/>
            <a:ext cx="4488874" cy="369332"/>
          </a:xfrm>
          <a:prstGeom prst="rect">
            <a:avLst/>
          </a:prstGeom>
          <a:noFill/>
        </p:spPr>
        <p:txBody>
          <a:bodyPr wrap="square" rtlCol="0">
            <a:spAutoFit/>
          </a:bodyPr>
          <a:lstStyle/>
          <a:p>
            <a:r>
              <a:rPr lang="en-US" b="1" dirty="0" smtClean="0">
                <a:solidFill>
                  <a:schemeClr val="accent2">
                    <a:lumMod val="60000"/>
                    <a:lumOff val="40000"/>
                  </a:schemeClr>
                </a:solidFill>
              </a:rPr>
              <a:t>CARTESIAN  JOIN :- ( CROSS  JOIN )</a:t>
            </a:r>
            <a:endParaRPr lang="en-US" b="1" dirty="0">
              <a:solidFill>
                <a:schemeClr val="accent2">
                  <a:lumMod val="60000"/>
                  <a:lumOff val="40000"/>
                </a:schemeClr>
              </a:solidFill>
            </a:endParaRPr>
          </a:p>
        </p:txBody>
      </p:sp>
      <p:pic>
        <p:nvPicPr>
          <p:cNvPr id="22530" name="Picture 2"/>
          <p:cNvPicPr>
            <a:picLocks noChangeAspect="1" noChangeArrowheads="1"/>
          </p:cNvPicPr>
          <p:nvPr/>
        </p:nvPicPr>
        <p:blipFill>
          <a:blip r:embed="rId2"/>
          <a:srcRect/>
          <a:stretch>
            <a:fillRect/>
          </a:stretch>
        </p:blipFill>
        <p:spPr bwMode="auto">
          <a:xfrm>
            <a:off x="1651288" y="871103"/>
            <a:ext cx="2518930" cy="2814205"/>
          </a:xfrm>
          <a:prstGeom prst="rect">
            <a:avLst/>
          </a:prstGeom>
          <a:noFill/>
          <a:ln w="9525">
            <a:noFill/>
            <a:miter lim="800000"/>
            <a:headEnd/>
            <a:tailEnd/>
          </a:ln>
          <a:effectLst/>
        </p:spPr>
      </p:pic>
      <p:sp>
        <p:nvSpPr>
          <p:cNvPr id="9" name="Rectangle 8"/>
          <p:cNvSpPr/>
          <p:nvPr/>
        </p:nvSpPr>
        <p:spPr>
          <a:xfrm>
            <a:off x="4675578" y="1817316"/>
            <a:ext cx="1095172" cy="369332"/>
          </a:xfrm>
          <a:prstGeom prst="rect">
            <a:avLst/>
          </a:prstGeom>
        </p:spPr>
        <p:txBody>
          <a:bodyPr wrap="none">
            <a:spAutoFit/>
          </a:bodyPr>
          <a:lstStyle/>
          <a:p>
            <a:r>
              <a:rPr lang="en-US" b="1" u="sng" dirty="0" smtClean="0">
                <a:solidFill>
                  <a:srgbClr val="FF0000"/>
                </a:solidFill>
              </a:rPr>
              <a:t>Output:-</a:t>
            </a:r>
          </a:p>
        </p:txBody>
      </p:sp>
      <p:pic>
        <p:nvPicPr>
          <p:cNvPr id="22531" name="Picture 3"/>
          <p:cNvPicPr>
            <a:picLocks noChangeAspect="1" noChangeArrowheads="1"/>
          </p:cNvPicPr>
          <p:nvPr/>
        </p:nvPicPr>
        <p:blipFill>
          <a:blip r:embed="rId3"/>
          <a:srcRect/>
          <a:stretch>
            <a:fillRect/>
          </a:stretch>
        </p:blipFill>
        <p:spPr bwMode="auto">
          <a:xfrm>
            <a:off x="5096740" y="2341852"/>
            <a:ext cx="6402533" cy="3808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26</a:t>
            </a:fld>
            <a:endParaRPr lang="en-US" dirty="0">
              <a:solidFill>
                <a:srgbClr val="898989"/>
              </a:solidFill>
            </a:endParaRPr>
          </a:p>
        </p:txBody>
      </p:sp>
      <p:sp>
        <p:nvSpPr>
          <p:cNvPr id="7" name="TextBox 6"/>
          <p:cNvSpPr txBox="1"/>
          <p:nvPr/>
        </p:nvSpPr>
        <p:spPr>
          <a:xfrm>
            <a:off x="3948545" y="235527"/>
            <a:ext cx="1967346" cy="400110"/>
          </a:xfrm>
          <a:prstGeom prst="rect">
            <a:avLst/>
          </a:prstGeom>
          <a:noFill/>
        </p:spPr>
        <p:txBody>
          <a:bodyPr wrap="square" rtlCol="0">
            <a:spAutoFit/>
          </a:bodyPr>
          <a:lstStyle/>
          <a:p>
            <a:r>
              <a:rPr lang="en-US" sz="2000" b="1" dirty="0" smtClean="0">
                <a:solidFill>
                  <a:schemeClr val="accent2">
                    <a:lumMod val="60000"/>
                    <a:lumOff val="40000"/>
                  </a:schemeClr>
                </a:solidFill>
              </a:rPr>
              <a:t>SELF JOIN :-</a:t>
            </a:r>
            <a:endParaRPr lang="en-US" sz="2000" b="1" dirty="0">
              <a:solidFill>
                <a:schemeClr val="accent2">
                  <a:lumMod val="60000"/>
                  <a:lumOff val="40000"/>
                </a:schemeClr>
              </a:solidFill>
            </a:endParaRPr>
          </a:p>
        </p:txBody>
      </p:sp>
      <p:pic>
        <p:nvPicPr>
          <p:cNvPr id="23554" name="Picture 2"/>
          <p:cNvPicPr>
            <a:picLocks noChangeAspect="1" noChangeArrowheads="1"/>
          </p:cNvPicPr>
          <p:nvPr/>
        </p:nvPicPr>
        <p:blipFill>
          <a:blip r:embed="rId2"/>
          <a:srcRect/>
          <a:stretch>
            <a:fillRect/>
          </a:stretch>
        </p:blipFill>
        <p:spPr bwMode="auto">
          <a:xfrm>
            <a:off x="2068656" y="1130445"/>
            <a:ext cx="6922943" cy="1446500"/>
          </a:xfrm>
          <a:prstGeom prst="rect">
            <a:avLst/>
          </a:prstGeom>
          <a:noFill/>
          <a:ln w="9525">
            <a:noFill/>
            <a:miter lim="800000"/>
            <a:headEnd/>
            <a:tailEnd/>
          </a:ln>
          <a:effectLst/>
        </p:spPr>
      </p:pic>
      <p:sp>
        <p:nvSpPr>
          <p:cNvPr id="9" name="Rectangle 8"/>
          <p:cNvSpPr/>
          <p:nvPr/>
        </p:nvSpPr>
        <p:spPr>
          <a:xfrm>
            <a:off x="2625105" y="2994952"/>
            <a:ext cx="1095172" cy="369332"/>
          </a:xfrm>
          <a:prstGeom prst="rect">
            <a:avLst/>
          </a:prstGeom>
        </p:spPr>
        <p:txBody>
          <a:bodyPr wrap="none">
            <a:spAutoFit/>
          </a:bodyPr>
          <a:lstStyle/>
          <a:p>
            <a:r>
              <a:rPr lang="en-US" b="1" u="sng" dirty="0" smtClean="0">
                <a:solidFill>
                  <a:srgbClr val="FF0000"/>
                </a:solidFill>
              </a:rPr>
              <a:t>Output:-</a:t>
            </a:r>
          </a:p>
        </p:txBody>
      </p:sp>
      <p:pic>
        <p:nvPicPr>
          <p:cNvPr id="23555" name="Picture 3"/>
          <p:cNvPicPr>
            <a:picLocks noChangeAspect="1" noChangeArrowheads="1"/>
          </p:cNvPicPr>
          <p:nvPr/>
        </p:nvPicPr>
        <p:blipFill>
          <a:blip r:embed="rId3"/>
          <a:srcRect/>
          <a:stretch>
            <a:fillRect/>
          </a:stretch>
        </p:blipFill>
        <p:spPr bwMode="auto">
          <a:xfrm>
            <a:off x="3713884" y="3345007"/>
            <a:ext cx="6954116" cy="29048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xmlns="" id="{577696B5-6E42-44CF-8CE1-83B795060106}"/>
              </a:ext>
            </a:extLst>
          </p:cNvPr>
          <p:cNvSpPr>
            <a:spLocks noGrp="1"/>
          </p:cNvSpPr>
          <p:nvPr>
            <p:ph type="sldNum" sz="quarter" idx="12"/>
          </p:nvPr>
        </p:nvSpPr>
        <p:spPr/>
        <p:txBody>
          <a:bodyPr/>
          <a:lstStyle/>
          <a:p>
            <a:fld id="{F3450C42-9A0B-4425-92C2-70FCF7C45734}" type="slidenum">
              <a:rPr lang="en-US" smtClean="0"/>
              <a:pPr/>
              <a:t>27</a:t>
            </a:fld>
            <a:endParaRPr lang="en-US" dirty="0"/>
          </a:p>
        </p:txBody>
      </p:sp>
      <p:sp>
        <p:nvSpPr>
          <p:cNvPr id="10" name="TextBox 9"/>
          <p:cNvSpPr txBox="1"/>
          <p:nvPr/>
        </p:nvSpPr>
        <p:spPr>
          <a:xfrm>
            <a:off x="1039091" y="0"/>
            <a:ext cx="3103418" cy="400110"/>
          </a:xfrm>
          <a:prstGeom prst="rect">
            <a:avLst/>
          </a:prstGeom>
          <a:noFill/>
        </p:spPr>
        <p:txBody>
          <a:bodyPr wrap="square" rtlCol="0">
            <a:spAutoFit/>
          </a:bodyPr>
          <a:lstStyle/>
          <a:p>
            <a:r>
              <a:rPr lang="en-US" sz="2000" b="1" u="sng" dirty="0" smtClean="0">
                <a:solidFill>
                  <a:srgbClr val="15D1F7"/>
                </a:solidFill>
              </a:rPr>
              <a:t>SINGLE  TABLE   VIEW</a:t>
            </a:r>
            <a:endParaRPr lang="en-US" sz="2000" b="1" u="sng" dirty="0">
              <a:solidFill>
                <a:srgbClr val="15D1F7"/>
              </a:solidFill>
            </a:endParaRPr>
          </a:p>
        </p:txBody>
      </p:sp>
      <p:pic>
        <p:nvPicPr>
          <p:cNvPr id="24578" name="Picture 2"/>
          <p:cNvPicPr>
            <a:picLocks noChangeAspect="1" noChangeArrowheads="1"/>
          </p:cNvPicPr>
          <p:nvPr/>
        </p:nvPicPr>
        <p:blipFill>
          <a:blip r:embed="rId3"/>
          <a:srcRect/>
          <a:stretch>
            <a:fillRect/>
          </a:stretch>
        </p:blipFill>
        <p:spPr bwMode="auto">
          <a:xfrm>
            <a:off x="471055" y="3200401"/>
            <a:ext cx="4835236" cy="2951018"/>
          </a:xfrm>
          <a:prstGeom prst="rect">
            <a:avLst/>
          </a:prstGeom>
          <a:noFill/>
          <a:ln w="38100">
            <a:solidFill>
              <a:schemeClr val="accent6">
                <a:lumMod val="75000"/>
              </a:schemeClr>
            </a:solidFill>
            <a:miter lim="800000"/>
            <a:headEnd/>
            <a:tailEnd/>
          </a:ln>
          <a:effectLst/>
        </p:spPr>
      </p:pic>
      <p:pic>
        <p:nvPicPr>
          <p:cNvPr id="24579" name="Picture 3"/>
          <p:cNvPicPr>
            <a:picLocks noChangeAspect="1" noChangeArrowheads="1"/>
          </p:cNvPicPr>
          <p:nvPr/>
        </p:nvPicPr>
        <p:blipFill>
          <a:blip r:embed="rId4"/>
          <a:srcRect/>
          <a:stretch>
            <a:fillRect/>
          </a:stretch>
        </p:blipFill>
        <p:spPr bwMode="auto">
          <a:xfrm>
            <a:off x="461543" y="471056"/>
            <a:ext cx="4830892" cy="1949818"/>
          </a:xfrm>
          <a:prstGeom prst="rect">
            <a:avLst/>
          </a:prstGeom>
          <a:noFill/>
          <a:ln w="57150">
            <a:solidFill>
              <a:srgbClr val="FF0000"/>
            </a:solidFill>
            <a:miter lim="800000"/>
            <a:headEnd/>
            <a:tailEnd/>
          </a:ln>
          <a:effectLst/>
        </p:spPr>
      </p:pic>
      <p:sp>
        <p:nvSpPr>
          <p:cNvPr id="15" name="Rectangle 14"/>
          <p:cNvSpPr/>
          <p:nvPr/>
        </p:nvSpPr>
        <p:spPr>
          <a:xfrm>
            <a:off x="491505" y="2620880"/>
            <a:ext cx="1095172" cy="369332"/>
          </a:xfrm>
          <a:prstGeom prst="rect">
            <a:avLst/>
          </a:prstGeom>
        </p:spPr>
        <p:txBody>
          <a:bodyPr wrap="square">
            <a:spAutoFit/>
          </a:bodyPr>
          <a:lstStyle/>
          <a:p>
            <a:r>
              <a:rPr lang="en-US" b="1" u="sng" dirty="0" smtClean="0">
                <a:solidFill>
                  <a:srgbClr val="FF0000"/>
                </a:solidFill>
              </a:rPr>
              <a:t>Output:-</a:t>
            </a:r>
          </a:p>
        </p:txBody>
      </p:sp>
      <p:sp>
        <p:nvSpPr>
          <p:cNvPr id="18" name="TextBox 17"/>
          <p:cNvSpPr txBox="1"/>
          <p:nvPr/>
        </p:nvSpPr>
        <p:spPr>
          <a:xfrm>
            <a:off x="7107380" y="0"/>
            <a:ext cx="3048001" cy="400110"/>
          </a:xfrm>
          <a:prstGeom prst="rect">
            <a:avLst/>
          </a:prstGeom>
          <a:noFill/>
        </p:spPr>
        <p:txBody>
          <a:bodyPr wrap="square" rtlCol="0">
            <a:spAutoFit/>
          </a:bodyPr>
          <a:lstStyle/>
          <a:p>
            <a:r>
              <a:rPr lang="en-US" sz="2000" b="1" u="sng" dirty="0" smtClean="0">
                <a:solidFill>
                  <a:srgbClr val="00B0F0"/>
                </a:solidFill>
              </a:rPr>
              <a:t>MULTIPLE</a:t>
            </a:r>
            <a:r>
              <a:rPr lang="en-US" b="1" u="sng" dirty="0" smtClean="0">
                <a:solidFill>
                  <a:srgbClr val="00B0F0"/>
                </a:solidFill>
              </a:rPr>
              <a:t>  TABLE  VIEW</a:t>
            </a:r>
            <a:endParaRPr lang="en-US" b="1" u="sng" dirty="0">
              <a:solidFill>
                <a:srgbClr val="00B0F0"/>
              </a:solidFill>
            </a:endParaRPr>
          </a:p>
        </p:txBody>
      </p:sp>
      <p:pic>
        <p:nvPicPr>
          <p:cNvPr id="24580" name="Picture 4"/>
          <p:cNvPicPr>
            <a:picLocks noChangeAspect="1" noChangeArrowheads="1"/>
          </p:cNvPicPr>
          <p:nvPr/>
        </p:nvPicPr>
        <p:blipFill>
          <a:blip r:embed="rId5"/>
          <a:srcRect/>
          <a:stretch>
            <a:fillRect/>
          </a:stretch>
        </p:blipFill>
        <p:spPr bwMode="auto">
          <a:xfrm>
            <a:off x="6115049" y="3241964"/>
            <a:ext cx="5566473" cy="2881745"/>
          </a:xfrm>
          <a:prstGeom prst="rect">
            <a:avLst/>
          </a:prstGeom>
          <a:noFill/>
          <a:ln w="28575">
            <a:solidFill>
              <a:srgbClr val="FF0000"/>
            </a:solidFill>
            <a:miter lim="800000"/>
            <a:headEnd/>
            <a:tailEnd/>
          </a:ln>
          <a:effectLst/>
        </p:spPr>
      </p:pic>
      <p:pic>
        <p:nvPicPr>
          <p:cNvPr id="24581" name="Picture 5"/>
          <p:cNvPicPr>
            <a:picLocks noChangeAspect="1" noChangeArrowheads="1"/>
          </p:cNvPicPr>
          <p:nvPr/>
        </p:nvPicPr>
        <p:blipFill>
          <a:blip r:embed="rId6"/>
          <a:srcRect/>
          <a:stretch>
            <a:fillRect/>
          </a:stretch>
        </p:blipFill>
        <p:spPr bwMode="auto">
          <a:xfrm>
            <a:off x="5999017" y="593581"/>
            <a:ext cx="5318312" cy="1761691"/>
          </a:xfrm>
          <a:prstGeom prst="rect">
            <a:avLst/>
          </a:prstGeom>
          <a:noFill/>
          <a:ln w="28575">
            <a:solidFill>
              <a:schemeClr val="accent6">
                <a:lumMod val="75000"/>
              </a:schemeClr>
            </a:solidFill>
            <a:miter lim="800000"/>
            <a:headEnd/>
            <a:tailEnd/>
          </a:ln>
          <a:effectLst/>
        </p:spPr>
      </p:pic>
      <p:sp>
        <p:nvSpPr>
          <p:cNvPr id="19" name="Rectangle 18"/>
          <p:cNvSpPr/>
          <p:nvPr/>
        </p:nvSpPr>
        <p:spPr>
          <a:xfrm>
            <a:off x="5562268" y="2634734"/>
            <a:ext cx="1095172" cy="369332"/>
          </a:xfrm>
          <a:prstGeom prst="rect">
            <a:avLst/>
          </a:prstGeom>
        </p:spPr>
        <p:txBody>
          <a:bodyPr wrap="none">
            <a:spAutoFit/>
          </a:bodyPr>
          <a:lstStyle/>
          <a:p>
            <a:r>
              <a:rPr lang="en-US" b="1" u="sng" dirty="0" smtClean="0">
                <a:solidFill>
                  <a:srgbClr val="FF0000"/>
                </a:solidFill>
              </a:rPr>
              <a:t>Output:-</a:t>
            </a:r>
          </a:p>
        </p:txBody>
      </p:sp>
    </p:spTree>
    <p:extLst>
      <p:ext uri="{BB962C8B-B14F-4D97-AF65-F5344CB8AC3E}">
        <p14:creationId xmlns:p14="http://schemas.microsoft.com/office/powerpoint/2010/main" xmlns="" val="12075730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450C42-9A0B-4425-92C2-70FCF7C45734}" type="slidenum">
              <a:rPr lang="en-US" smtClean="0"/>
              <a:pPr/>
              <a:t>28</a:t>
            </a:fld>
            <a:endParaRPr lang="en-US" dirty="0"/>
          </a:p>
        </p:txBody>
      </p:sp>
      <p:sp>
        <p:nvSpPr>
          <p:cNvPr id="8" name="TextBox 7"/>
          <p:cNvSpPr txBox="1"/>
          <p:nvPr/>
        </p:nvSpPr>
        <p:spPr>
          <a:xfrm>
            <a:off x="955962" y="0"/>
            <a:ext cx="3117273" cy="400110"/>
          </a:xfrm>
          <a:prstGeom prst="rect">
            <a:avLst/>
          </a:prstGeom>
          <a:noFill/>
        </p:spPr>
        <p:txBody>
          <a:bodyPr wrap="square" rtlCol="0">
            <a:spAutoFit/>
          </a:bodyPr>
          <a:lstStyle/>
          <a:p>
            <a:r>
              <a:rPr lang="en-US" sz="2000" b="1" dirty="0" smtClean="0">
                <a:solidFill>
                  <a:srgbClr val="00B050"/>
                </a:solidFill>
              </a:rPr>
              <a:t> SUB QUERY (SELECT)</a:t>
            </a:r>
            <a:endParaRPr lang="en-US" sz="2000" b="1" dirty="0">
              <a:solidFill>
                <a:srgbClr val="00B050"/>
              </a:solidFill>
            </a:endParaRPr>
          </a:p>
        </p:txBody>
      </p:sp>
      <p:pic>
        <p:nvPicPr>
          <p:cNvPr id="25602" name="Picture 2"/>
          <p:cNvPicPr>
            <a:picLocks noChangeAspect="1" noChangeArrowheads="1"/>
          </p:cNvPicPr>
          <p:nvPr/>
        </p:nvPicPr>
        <p:blipFill>
          <a:blip r:embed="rId2"/>
          <a:srcRect/>
          <a:stretch>
            <a:fillRect/>
          </a:stretch>
        </p:blipFill>
        <p:spPr bwMode="auto">
          <a:xfrm>
            <a:off x="484478" y="425161"/>
            <a:ext cx="4807959" cy="2456584"/>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484910" y="3851564"/>
            <a:ext cx="4835235" cy="2297691"/>
          </a:xfrm>
          <a:prstGeom prst="rect">
            <a:avLst/>
          </a:prstGeom>
          <a:noFill/>
          <a:ln w="9525">
            <a:noFill/>
            <a:miter lim="800000"/>
            <a:headEnd/>
            <a:tailEnd/>
          </a:ln>
          <a:effectLst/>
        </p:spPr>
      </p:pic>
      <p:sp>
        <p:nvSpPr>
          <p:cNvPr id="11" name="Rectangle 10"/>
          <p:cNvSpPr/>
          <p:nvPr/>
        </p:nvSpPr>
        <p:spPr>
          <a:xfrm>
            <a:off x="505359" y="3202770"/>
            <a:ext cx="1095172" cy="369332"/>
          </a:xfrm>
          <a:prstGeom prst="rect">
            <a:avLst/>
          </a:prstGeom>
        </p:spPr>
        <p:txBody>
          <a:bodyPr wrap="none">
            <a:spAutoFit/>
          </a:bodyPr>
          <a:lstStyle/>
          <a:p>
            <a:r>
              <a:rPr lang="en-US" b="1" u="sng" dirty="0" smtClean="0">
                <a:solidFill>
                  <a:srgbClr val="FF0000"/>
                </a:solidFill>
              </a:rPr>
              <a:t>Output:-</a:t>
            </a:r>
          </a:p>
        </p:txBody>
      </p:sp>
      <p:sp>
        <p:nvSpPr>
          <p:cNvPr id="12" name="Rectangle 11"/>
          <p:cNvSpPr/>
          <p:nvPr/>
        </p:nvSpPr>
        <p:spPr>
          <a:xfrm>
            <a:off x="5548414" y="3244334"/>
            <a:ext cx="1095172" cy="369332"/>
          </a:xfrm>
          <a:prstGeom prst="rect">
            <a:avLst/>
          </a:prstGeom>
        </p:spPr>
        <p:txBody>
          <a:bodyPr wrap="none">
            <a:spAutoFit/>
          </a:bodyPr>
          <a:lstStyle/>
          <a:p>
            <a:r>
              <a:rPr lang="en-US" b="1" u="sng" dirty="0" smtClean="0">
                <a:solidFill>
                  <a:srgbClr val="FF0000"/>
                </a:solidFill>
              </a:rPr>
              <a:t>Output:-</a:t>
            </a:r>
          </a:p>
        </p:txBody>
      </p:sp>
      <p:sp>
        <p:nvSpPr>
          <p:cNvPr id="13" name="Rectangle 12"/>
          <p:cNvSpPr/>
          <p:nvPr/>
        </p:nvSpPr>
        <p:spPr>
          <a:xfrm>
            <a:off x="6694989" y="0"/>
            <a:ext cx="2505879" cy="369332"/>
          </a:xfrm>
          <a:prstGeom prst="rect">
            <a:avLst/>
          </a:prstGeom>
        </p:spPr>
        <p:txBody>
          <a:bodyPr wrap="none">
            <a:spAutoFit/>
          </a:bodyPr>
          <a:lstStyle/>
          <a:p>
            <a:r>
              <a:rPr lang="en-US" b="1" dirty="0" smtClean="0">
                <a:solidFill>
                  <a:srgbClr val="00B050"/>
                </a:solidFill>
              </a:rPr>
              <a:t> SUB QUERY (FROM)</a:t>
            </a:r>
            <a:endParaRPr lang="en-US" b="1" dirty="0">
              <a:solidFill>
                <a:srgbClr val="00B050"/>
              </a:solidFill>
            </a:endParaRPr>
          </a:p>
        </p:txBody>
      </p:sp>
      <p:pic>
        <p:nvPicPr>
          <p:cNvPr id="25604" name="Picture 4"/>
          <p:cNvPicPr>
            <a:picLocks noChangeAspect="1" noChangeArrowheads="1"/>
          </p:cNvPicPr>
          <p:nvPr/>
        </p:nvPicPr>
        <p:blipFill>
          <a:blip r:embed="rId4"/>
          <a:srcRect/>
          <a:stretch>
            <a:fillRect/>
          </a:stretch>
        </p:blipFill>
        <p:spPr bwMode="auto">
          <a:xfrm>
            <a:off x="7231207" y="4055485"/>
            <a:ext cx="2790060" cy="1056841"/>
          </a:xfrm>
          <a:prstGeom prst="rect">
            <a:avLst/>
          </a:prstGeom>
          <a:noFill/>
          <a:ln w="9525">
            <a:noFill/>
            <a:miter lim="800000"/>
            <a:headEnd/>
            <a:tailEnd/>
          </a:ln>
          <a:effectLst/>
        </p:spPr>
      </p:pic>
      <p:pic>
        <p:nvPicPr>
          <p:cNvPr id="25605" name="Picture 5"/>
          <p:cNvPicPr>
            <a:picLocks noChangeAspect="1" noChangeArrowheads="1"/>
          </p:cNvPicPr>
          <p:nvPr/>
        </p:nvPicPr>
        <p:blipFill>
          <a:blip r:embed="rId5"/>
          <a:srcRect/>
          <a:stretch>
            <a:fillRect/>
          </a:stretch>
        </p:blipFill>
        <p:spPr bwMode="auto">
          <a:xfrm>
            <a:off x="6274378" y="637309"/>
            <a:ext cx="4813826" cy="23275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450C42-9A0B-4425-92C2-70FCF7C45734}" type="slidenum">
              <a:rPr lang="en-US" smtClean="0"/>
              <a:pPr/>
              <a:t>29</a:t>
            </a:fld>
            <a:endParaRPr lang="en-US" dirty="0"/>
          </a:p>
        </p:txBody>
      </p:sp>
      <p:sp>
        <p:nvSpPr>
          <p:cNvPr id="9" name="Rectangle 8"/>
          <p:cNvSpPr/>
          <p:nvPr/>
        </p:nvSpPr>
        <p:spPr>
          <a:xfrm>
            <a:off x="1153171" y="0"/>
            <a:ext cx="2685415" cy="369332"/>
          </a:xfrm>
          <a:prstGeom prst="rect">
            <a:avLst/>
          </a:prstGeom>
        </p:spPr>
        <p:txBody>
          <a:bodyPr wrap="none">
            <a:spAutoFit/>
          </a:bodyPr>
          <a:lstStyle/>
          <a:p>
            <a:r>
              <a:rPr lang="en-US" b="1" dirty="0" smtClean="0">
                <a:solidFill>
                  <a:srgbClr val="00B050"/>
                </a:solidFill>
              </a:rPr>
              <a:t> SUB QUERY (WHERE)</a:t>
            </a:r>
            <a:endParaRPr lang="en-US" b="1" dirty="0">
              <a:solidFill>
                <a:srgbClr val="00B050"/>
              </a:solidFill>
            </a:endParaRPr>
          </a:p>
        </p:txBody>
      </p:sp>
      <p:pic>
        <p:nvPicPr>
          <p:cNvPr id="26626" name="Picture 2"/>
          <p:cNvPicPr>
            <a:picLocks noChangeAspect="1" noChangeArrowheads="1"/>
          </p:cNvPicPr>
          <p:nvPr/>
        </p:nvPicPr>
        <p:blipFill>
          <a:blip r:embed="rId2"/>
          <a:srcRect/>
          <a:stretch>
            <a:fillRect/>
          </a:stretch>
        </p:blipFill>
        <p:spPr bwMode="auto">
          <a:xfrm>
            <a:off x="484909" y="3366654"/>
            <a:ext cx="4835236" cy="2783151"/>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a:srcRect/>
          <a:stretch>
            <a:fillRect/>
          </a:stretch>
        </p:blipFill>
        <p:spPr bwMode="auto">
          <a:xfrm>
            <a:off x="478847" y="488806"/>
            <a:ext cx="4841298" cy="2079441"/>
          </a:xfrm>
          <a:prstGeom prst="rect">
            <a:avLst/>
          </a:prstGeom>
          <a:noFill/>
          <a:ln w="9525">
            <a:noFill/>
            <a:miter lim="800000"/>
            <a:headEnd/>
            <a:tailEnd/>
          </a:ln>
          <a:effectLst/>
        </p:spPr>
      </p:pic>
      <p:sp>
        <p:nvSpPr>
          <p:cNvPr id="12" name="Rectangle 11"/>
          <p:cNvSpPr/>
          <p:nvPr/>
        </p:nvSpPr>
        <p:spPr>
          <a:xfrm>
            <a:off x="477650" y="2800989"/>
            <a:ext cx="1095172" cy="369332"/>
          </a:xfrm>
          <a:prstGeom prst="rect">
            <a:avLst/>
          </a:prstGeom>
        </p:spPr>
        <p:txBody>
          <a:bodyPr wrap="none">
            <a:spAutoFit/>
          </a:bodyPr>
          <a:lstStyle/>
          <a:p>
            <a:r>
              <a:rPr lang="en-US" b="1" u="sng" dirty="0" smtClean="0">
                <a:solidFill>
                  <a:srgbClr val="FF0000"/>
                </a:solidFill>
              </a:rPr>
              <a:t>Output:-</a:t>
            </a:r>
          </a:p>
        </p:txBody>
      </p:sp>
      <p:sp>
        <p:nvSpPr>
          <p:cNvPr id="13" name="Rectangle 12"/>
          <p:cNvSpPr/>
          <p:nvPr/>
        </p:nvSpPr>
        <p:spPr>
          <a:xfrm>
            <a:off x="6997728" y="0"/>
            <a:ext cx="2758063" cy="369332"/>
          </a:xfrm>
          <a:prstGeom prst="rect">
            <a:avLst/>
          </a:prstGeom>
        </p:spPr>
        <p:txBody>
          <a:bodyPr wrap="none">
            <a:spAutoFit/>
          </a:bodyPr>
          <a:lstStyle/>
          <a:p>
            <a:r>
              <a:rPr lang="en-US" b="1" dirty="0" smtClean="0">
                <a:solidFill>
                  <a:srgbClr val="00B050"/>
                </a:solidFill>
              </a:rPr>
              <a:t> SUB QUERY (UPDATE)</a:t>
            </a:r>
            <a:endParaRPr lang="en-US" b="1" dirty="0">
              <a:solidFill>
                <a:srgbClr val="00B050"/>
              </a:solidFill>
            </a:endParaRPr>
          </a:p>
        </p:txBody>
      </p:sp>
      <p:pic>
        <p:nvPicPr>
          <p:cNvPr id="26628" name="Picture 4"/>
          <p:cNvPicPr>
            <a:picLocks noChangeAspect="1" noChangeArrowheads="1"/>
          </p:cNvPicPr>
          <p:nvPr/>
        </p:nvPicPr>
        <p:blipFill>
          <a:blip r:embed="rId4"/>
          <a:srcRect/>
          <a:stretch>
            <a:fillRect/>
          </a:stretch>
        </p:blipFill>
        <p:spPr bwMode="auto">
          <a:xfrm>
            <a:off x="6929004" y="353290"/>
            <a:ext cx="2866159" cy="2595767"/>
          </a:xfrm>
          <a:prstGeom prst="rect">
            <a:avLst/>
          </a:prstGeom>
          <a:noFill/>
          <a:ln w="9525">
            <a:noFill/>
            <a:miter lim="800000"/>
            <a:headEnd/>
            <a:tailEnd/>
          </a:ln>
          <a:effectLst/>
        </p:spPr>
      </p:pic>
      <p:sp>
        <p:nvSpPr>
          <p:cNvPr id="15" name="Rectangle 14"/>
          <p:cNvSpPr/>
          <p:nvPr/>
        </p:nvSpPr>
        <p:spPr>
          <a:xfrm>
            <a:off x="6989113" y="3133497"/>
            <a:ext cx="2736711" cy="369332"/>
          </a:xfrm>
          <a:prstGeom prst="rect">
            <a:avLst/>
          </a:prstGeom>
        </p:spPr>
        <p:txBody>
          <a:bodyPr wrap="none">
            <a:spAutoFit/>
          </a:bodyPr>
          <a:lstStyle/>
          <a:p>
            <a:r>
              <a:rPr lang="en-US" b="1" dirty="0" smtClean="0">
                <a:solidFill>
                  <a:srgbClr val="00B050"/>
                </a:solidFill>
              </a:rPr>
              <a:t> SUB QUERY (DELETE)</a:t>
            </a:r>
            <a:endParaRPr lang="en-US" b="1" dirty="0">
              <a:solidFill>
                <a:srgbClr val="00B050"/>
              </a:solidFill>
            </a:endParaRPr>
          </a:p>
        </p:txBody>
      </p:sp>
      <p:pic>
        <p:nvPicPr>
          <p:cNvPr id="26629" name="Picture 5"/>
          <p:cNvPicPr>
            <a:picLocks noChangeAspect="1" noChangeArrowheads="1"/>
          </p:cNvPicPr>
          <p:nvPr/>
        </p:nvPicPr>
        <p:blipFill>
          <a:blip r:embed="rId5"/>
          <a:srcRect/>
          <a:stretch>
            <a:fillRect/>
          </a:stretch>
        </p:blipFill>
        <p:spPr bwMode="auto">
          <a:xfrm>
            <a:off x="7196570" y="3519488"/>
            <a:ext cx="2709430" cy="257544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456F5772-7564-4881-B837-657B30A093F1}"/>
              </a:ext>
            </a:extLst>
          </p:cNvPr>
          <p:cNvSpPr>
            <a:spLocks noGrp="1"/>
          </p:cNvSpPr>
          <p:nvPr>
            <p:ph type="title"/>
          </p:nvPr>
        </p:nvSpPr>
        <p:spPr>
          <a:xfrm>
            <a:off x="309212" y="886691"/>
            <a:ext cx="5217172" cy="626720"/>
          </a:xfrm>
        </p:spPr>
        <p:txBody>
          <a:bodyPr>
            <a:normAutofit/>
          </a:bodyPr>
          <a:lstStyle/>
          <a:p>
            <a:r>
              <a:rPr lang="en-US" sz="3600" dirty="0" smtClean="0">
                <a:solidFill>
                  <a:schemeClr val="tx2">
                    <a:lumMod val="50000"/>
                  </a:schemeClr>
                </a:solidFill>
              </a:rPr>
              <a:t>REQUIREMENTS:-</a:t>
            </a:r>
            <a:endParaRPr lang="en-US" sz="3600" dirty="0">
              <a:solidFill>
                <a:schemeClr val="tx2">
                  <a:lumMod val="50000"/>
                </a:schemeClr>
              </a:solidFill>
            </a:endParaRPr>
          </a:p>
        </p:txBody>
      </p:sp>
      <p:sp>
        <p:nvSpPr>
          <p:cNvPr id="15" name="Content Placeholder 14">
            <a:extLst>
              <a:ext uri="{FF2B5EF4-FFF2-40B4-BE49-F238E27FC236}">
                <a16:creationId xmlns:a16="http://schemas.microsoft.com/office/drawing/2014/main" xmlns="" id="{877EFCB6-6556-43EB-AFF2-8E29AEAA0430}"/>
              </a:ext>
            </a:extLst>
          </p:cNvPr>
          <p:cNvSpPr>
            <a:spLocks noGrp="1"/>
          </p:cNvSpPr>
          <p:nvPr>
            <p:ph idx="1"/>
          </p:nvPr>
        </p:nvSpPr>
        <p:spPr>
          <a:xfrm>
            <a:off x="946520" y="1747592"/>
            <a:ext cx="5217173" cy="4764044"/>
          </a:xfrm>
        </p:spPr>
        <p:txBody>
          <a:bodyPr>
            <a:normAutofit/>
          </a:bodyPr>
          <a:lstStyle/>
          <a:p>
            <a:r>
              <a:rPr lang="en-US" b="1" u="sng" dirty="0" smtClean="0">
                <a:solidFill>
                  <a:srgbClr val="FFC000"/>
                </a:solidFill>
              </a:rPr>
              <a:t>SOFT WARE:-</a:t>
            </a:r>
          </a:p>
          <a:p>
            <a:r>
              <a:rPr lang="en-US" dirty="0" smtClean="0"/>
              <a:t>1.MICROSOFT POWER POINT</a:t>
            </a:r>
          </a:p>
          <a:p>
            <a:r>
              <a:rPr lang="en-US" dirty="0" smtClean="0"/>
              <a:t>2.SNIPPING TOOL</a:t>
            </a:r>
          </a:p>
          <a:p>
            <a:r>
              <a:rPr lang="en-US" dirty="0" smtClean="0"/>
              <a:t>3.GOOGLE SLIDES WEBSITE</a:t>
            </a:r>
          </a:p>
          <a:p>
            <a:r>
              <a:rPr lang="en-US" dirty="0" smtClean="0"/>
              <a:t>ETC…</a:t>
            </a:r>
            <a:endParaRPr lang="en-US" dirty="0" smtClean="0"/>
          </a:p>
          <a:p>
            <a:r>
              <a:rPr lang="en-US" b="1" u="sng" dirty="0" smtClean="0">
                <a:solidFill>
                  <a:srgbClr val="FFC000"/>
                </a:solidFill>
              </a:rPr>
              <a:t>HARD WARE:</a:t>
            </a:r>
            <a:r>
              <a:rPr lang="en-US" b="1" u="sng" dirty="0" smtClean="0">
                <a:solidFill>
                  <a:srgbClr val="FFC000"/>
                </a:solidFill>
              </a:rPr>
              <a:t>-</a:t>
            </a:r>
          </a:p>
          <a:p>
            <a:r>
              <a:rPr lang="en-US" dirty="0" smtClean="0"/>
              <a:t>1.DESKTOP CUMPUTER</a:t>
            </a:r>
          </a:p>
          <a:p>
            <a:r>
              <a:rPr lang="en-US" dirty="0" smtClean="0"/>
              <a:t>2.MOBILE</a:t>
            </a:r>
          </a:p>
          <a:p>
            <a:r>
              <a:rPr lang="en-US" sz="2000" dirty="0" smtClean="0">
                <a:solidFill>
                  <a:srgbClr val="FFC000"/>
                </a:solidFill>
              </a:rPr>
              <a:t>OTHERS:-</a:t>
            </a:r>
          </a:p>
          <a:p>
            <a:r>
              <a:rPr lang="en-US" dirty="0" smtClean="0"/>
              <a:t>FRIENDS,MAM,FAMILY….</a:t>
            </a:r>
          </a:p>
          <a:p>
            <a:endParaRPr lang="en-US" dirty="0" smtClean="0"/>
          </a:p>
        </p:txBody>
      </p:sp>
      <p:pic>
        <p:nvPicPr>
          <p:cNvPr id="12" name="Picture Placeholder 11" descr="Colourful Unicorn">
            <a:extLst>
              <a:ext uri="{FF2B5EF4-FFF2-40B4-BE49-F238E27FC236}">
                <a16:creationId xmlns:a16="http://schemas.microsoft.com/office/drawing/2014/main" xmlns=""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xmlns="" val="0"/>
              </a:ext>
            </a:extLst>
          </a:blip>
          <a:srcRect/>
          <a:stretch/>
        </p:blipFill>
        <p:spPr>
          <a:xfrm>
            <a:off x="7253022" y="1820335"/>
            <a:ext cx="3555042" cy="3217332"/>
          </a:xfrm>
        </p:spPr>
      </p:pic>
      <p:grpSp>
        <p:nvGrpSpPr>
          <p:cNvPr id="358" name="Group 357">
            <a:extLst>
              <a:ext uri="{FF2B5EF4-FFF2-40B4-BE49-F238E27FC236}">
                <a16:creationId xmlns:a16="http://schemas.microsoft.com/office/drawing/2014/main" xmlns="" id="{0678FD5F-34AB-4579-B63C-DEA6D07CA6D7}"/>
              </a:ext>
              <a:ext uri="{C183D7F6-B498-43B3-948B-1728B52AA6E4}">
                <adec:decorative xmlns:adec="http://schemas.microsoft.com/office/drawing/2017/decorative" xmlns=""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xmlns=""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xmlns=""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xmlns=""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xmlns=""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xmlns=""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xmlns=""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xmlns=""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xmlns=""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xmlns=""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xmlns=""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xmlns=""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xmlns=""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xmlns=""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xmlns=""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xmlns=""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xmlns=""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xmlns=""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xmlns=""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xmlns=""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xmlns=""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xmlns=""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xmlns=""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xmlns=""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xmlns=""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xmlns=""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xmlns=""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xmlns=""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xmlns=""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xmlns=""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xmlns=""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xmlns=""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xmlns=""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xmlns=""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xmlns=""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xmlns=""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xmlns=""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xmlns=""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xmlns=""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xmlns=""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xmlns=""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xmlns=""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xmlns=""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xmlns=""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xmlns=""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xmlns=""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xmlns=""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xmlns=""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xmlns=""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xmlns=""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xmlns=""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xmlns=""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xmlns=""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xmlns=""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xmlns=""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xmlns=""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xmlns=""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xmlns=""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xmlns=""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xmlns=""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xmlns=""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xmlns=""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xmlns=""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xmlns=""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xmlns=""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xmlns=""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xmlns=""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xmlns=""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xmlns=""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xmlns=""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xmlns=""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xmlns=""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xmlns=""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xmlns=""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xmlns=""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xmlns=""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xmlns=""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xmlns=""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xmlns=""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xmlns=""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xmlns=""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xmlns=""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xmlns=""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xmlns=""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xmlns=""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xmlns=""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xmlns=""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xmlns=""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xmlns=""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xmlns=""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xmlns=""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xmlns=""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xmlns=""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xmlns=""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xmlns=""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xmlns=""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xmlns=""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xmlns=""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xmlns=""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xmlns=""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xmlns=""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xmlns=""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xmlns=""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xmlns=""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xmlns=""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xmlns=""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xmlns=""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xmlns=""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xmlns=""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xmlns=""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xmlns=""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xmlns=""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xmlns=""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xmlns=""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xmlns=""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xmlns=""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xmlns=""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xmlns=""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xmlns=""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xmlns=""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xmlns=""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xmlns=""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xmlns=""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xmlns=""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xmlns=""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xmlns=""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xmlns=""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xmlns=""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xmlns=""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xmlns=""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xmlns=""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xmlns=""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xmlns=""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xmlns=""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xmlns=""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xmlns=""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xmlns=""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xmlns=""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xmlns=""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xmlns=""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xmlns=""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xmlns=""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xmlns=""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xmlns=""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xmlns=""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xmlns=""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xmlns=""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xmlns=""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xmlns=""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xmlns=""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xmlns=""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xmlns=""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xmlns=""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xmlns=""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xmlns=""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xmlns=""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xmlns=""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xmlns=""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xmlns=""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xmlns=""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xmlns=""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xmlns=""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xmlns=""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xmlns=""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xmlns=""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xmlns=""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xmlns=""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xmlns=""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xmlns=""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xmlns=""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xmlns=""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xmlns=""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xmlns=""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xmlns=""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xmlns=""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xmlns=""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xmlns=""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xmlns=""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xmlns=""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xmlns=""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xmlns=""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xmlns=""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xmlns=""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xmlns=""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xmlns=""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xmlns=""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xmlns=""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xmlns=""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xmlns=""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xmlns=""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xmlns=""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xmlns=""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xmlns=""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xmlns=""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xmlns=""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xmlns=""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xmlns=""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xmlns=""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xmlns=""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xmlns=""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xmlns=""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xmlns=""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xmlns=""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xmlns=""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xmlns=""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xmlns=""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xmlns=""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xmlns=""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xmlns=""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xmlns=""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xmlns=""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xmlns=""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xmlns=""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xmlns=""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xmlns=""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xmlns=""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xmlns=""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xmlns=""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xmlns=""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xmlns=""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xmlns=""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xmlns=""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xmlns=""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xmlns=""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xmlns=""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xmlns=""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xmlns=""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xmlns=""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xmlns=""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xmlns=""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xmlns=""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xmlns=""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xmlns=""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xmlns=""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xmlns=""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xmlns=""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xmlns=""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xmlns=""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xmlns=""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xmlns=""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xmlns=""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xmlns=""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xmlns=""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xmlns=""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xmlns=""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xmlns=""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xmlns=""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xmlns=""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xmlns=""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xmlns=""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xmlns=""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xmlns=""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xmlns=""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xmlns=""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xmlns=""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xmlns=""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xmlns=""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xmlns=""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xmlns=""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xmlns=""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xmlns=""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xmlns=""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xmlns=""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xmlns=""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xmlns=""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xmlns=""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xmlns=""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xmlns=""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xmlns=""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xmlns=""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xmlns=""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xmlns=""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xmlns=""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xmlns=""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xmlns=""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xmlns=""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xmlns=""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xmlns=""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xmlns=""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xmlns=""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xmlns=""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xmlns=""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xmlns=""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xmlns=""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xmlns=""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xmlns=""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xmlns=""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xmlns=""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xmlns=""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xmlns=""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xmlns=""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xmlns=""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xmlns=""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xmlns=""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xmlns=""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xmlns=""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xmlns=""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xmlns=""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xmlns=""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xmlns=""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xmlns=""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xmlns=""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xmlns=""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xmlns=""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xmlns=""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xmlns=""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xmlns=""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xmlns=""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xmlns=""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xmlns=""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xmlns=""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xmlns=""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xmlns=""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xmlns=""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xmlns=""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xmlns=""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xmlns=""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xmlns=""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xmlns=""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xmlns=""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xmlns=""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xmlns=""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xmlns=""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xmlns=""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xmlns=""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xmlns=""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xmlns=""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xmlns=""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xmlns=""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xmlns=""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xmlns=""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xmlns=""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xmlns=""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xmlns=""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xmlns=""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xmlns=""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xmlns=""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xmlns=""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xmlns=""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xmlns=""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xmlns=""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9" name="Slide Number Placeholder 8">
            <a:extLst>
              <a:ext uri="{FF2B5EF4-FFF2-40B4-BE49-F238E27FC236}">
                <a16:creationId xmlns:a16="http://schemas.microsoft.com/office/drawing/2014/main" xmlns="" id="{86C6E566-1855-4708-91B5-0EC5B3F18CCC}"/>
              </a:ext>
            </a:extLst>
          </p:cNvPr>
          <p:cNvSpPr>
            <a:spLocks noGrp="1"/>
          </p:cNvSpPr>
          <p:nvPr>
            <p:ph type="sldNum" sz="quarter" idx="12"/>
          </p:nvPr>
        </p:nvSpPr>
        <p:spPr/>
        <p:txBody>
          <a:bodyPr/>
          <a:lstStyle/>
          <a:p>
            <a:fld id="{5EA792F7-1D9E-4C7E-A103-E8EDFDC2691E}" type="slidenum">
              <a:rPr lang="en-US" smtClean="0"/>
              <a:pPr/>
              <a:t>3</a:t>
            </a:fld>
            <a:endParaRPr lang="en-US" dirty="0"/>
          </a:p>
        </p:txBody>
      </p:sp>
    </p:spTree>
    <p:extLst>
      <p:ext uri="{BB962C8B-B14F-4D97-AF65-F5344CB8AC3E}">
        <p14:creationId xmlns:p14="http://schemas.microsoft.com/office/powerpoint/2010/main" xmlns="" val="1512919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30</a:t>
            </a:fld>
            <a:endParaRPr lang="en-US" dirty="0">
              <a:solidFill>
                <a:srgbClr val="898989"/>
              </a:solidFill>
            </a:endParaRPr>
          </a:p>
        </p:txBody>
      </p:sp>
      <p:pic>
        <p:nvPicPr>
          <p:cNvPr id="27650" name="Picture 2"/>
          <p:cNvPicPr>
            <a:picLocks noChangeAspect="1" noChangeArrowheads="1"/>
          </p:cNvPicPr>
          <p:nvPr/>
        </p:nvPicPr>
        <p:blipFill>
          <a:blip r:embed="rId2"/>
          <a:srcRect/>
          <a:stretch>
            <a:fillRect/>
          </a:stretch>
        </p:blipFill>
        <p:spPr bwMode="auto">
          <a:xfrm>
            <a:off x="2786928" y="367578"/>
            <a:ext cx="6257925" cy="276225"/>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7942119" y="883660"/>
            <a:ext cx="1600200" cy="1876425"/>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a:srcRect/>
          <a:stretch>
            <a:fillRect/>
          </a:stretch>
        </p:blipFill>
        <p:spPr bwMode="auto">
          <a:xfrm>
            <a:off x="193964" y="2252663"/>
            <a:ext cx="6315075" cy="219075"/>
          </a:xfrm>
          <a:prstGeom prst="rect">
            <a:avLst/>
          </a:prstGeom>
          <a:noFill/>
          <a:ln w="9525">
            <a:noFill/>
            <a:miter lim="800000"/>
            <a:headEnd/>
            <a:tailEnd/>
          </a:ln>
          <a:effectLst/>
        </p:spPr>
      </p:pic>
      <p:pic>
        <p:nvPicPr>
          <p:cNvPr id="27653" name="Picture 5"/>
          <p:cNvPicPr>
            <a:picLocks noChangeAspect="1" noChangeArrowheads="1"/>
          </p:cNvPicPr>
          <p:nvPr/>
        </p:nvPicPr>
        <p:blipFill>
          <a:blip r:embed="rId5"/>
          <a:srcRect/>
          <a:stretch>
            <a:fillRect/>
          </a:stretch>
        </p:blipFill>
        <p:spPr bwMode="auto">
          <a:xfrm>
            <a:off x="5641396" y="2601193"/>
            <a:ext cx="1657350" cy="1905000"/>
          </a:xfrm>
          <a:prstGeom prst="rect">
            <a:avLst/>
          </a:prstGeom>
          <a:noFill/>
          <a:ln w="9525">
            <a:noFill/>
            <a:miter lim="800000"/>
            <a:headEnd/>
            <a:tailEnd/>
          </a:ln>
          <a:effectLst/>
        </p:spPr>
      </p:pic>
      <p:pic>
        <p:nvPicPr>
          <p:cNvPr id="27654" name="Picture 6"/>
          <p:cNvPicPr>
            <a:picLocks noChangeAspect="1" noChangeArrowheads="1"/>
          </p:cNvPicPr>
          <p:nvPr/>
        </p:nvPicPr>
        <p:blipFill>
          <a:blip r:embed="rId6"/>
          <a:srcRect/>
          <a:stretch>
            <a:fillRect/>
          </a:stretch>
        </p:blipFill>
        <p:spPr bwMode="auto">
          <a:xfrm>
            <a:off x="1620981" y="4731761"/>
            <a:ext cx="6238875" cy="276225"/>
          </a:xfrm>
          <a:prstGeom prst="rect">
            <a:avLst/>
          </a:prstGeom>
          <a:noFill/>
          <a:ln w="9525">
            <a:noFill/>
            <a:miter lim="800000"/>
            <a:headEnd/>
            <a:tailEnd/>
          </a:ln>
          <a:effectLst/>
        </p:spPr>
      </p:pic>
      <p:pic>
        <p:nvPicPr>
          <p:cNvPr id="27655" name="Picture 7"/>
          <p:cNvPicPr>
            <a:picLocks noChangeAspect="1" noChangeArrowheads="1"/>
          </p:cNvPicPr>
          <p:nvPr/>
        </p:nvPicPr>
        <p:blipFill>
          <a:blip r:embed="rId7"/>
          <a:srcRect/>
          <a:stretch>
            <a:fillRect/>
          </a:stretch>
        </p:blipFill>
        <p:spPr bwMode="auto">
          <a:xfrm>
            <a:off x="4147273" y="5169301"/>
            <a:ext cx="1851746" cy="1688699"/>
          </a:xfrm>
          <a:prstGeom prst="rect">
            <a:avLst/>
          </a:prstGeom>
          <a:noFill/>
          <a:ln w="9525">
            <a:noFill/>
            <a:miter lim="800000"/>
            <a:headEnd/>
            <a:tailEnd/>
          </a:ln>
          <a:effectLst/>
        </p:spPr>
      </p:pic>
      <p:sp>
        <p:nvSpPr>
          <p:cNvPr id="13" name="TextBox 12"/>
          <p:cNvSpPr txBox="1"/>
          <p:nvPr/>
        </p:nvSpPr>
        <p:spPr>
          <a:xfrm>
            <a:off x="2937163" y="0"/>
            <a:ext cx="2272145" cy="369332"/>
          </a:xfrm>
          <a:prstGeom prst="rect">
            <a:avLst/>
          </a:prstGeom>
          <a:solidFill>
            <a:srgbClr val="FFFF00"/>
          </a:solidFill>
        </p:spPr>
        <p:txBody>
          <a:bodyPr wrap="square" rtlCol="0">
            <a:spAutoFit/>
          </a:bodyPr>
          <a:lstStyle/>
          <a:p>
            <a:r>
              <a:rPr lang="en-US" b="1" dirty="0" smtClean="0">
                <a:solidFill>
                  <a:schemeClr val="accent1">
                    <a:lumMod val="75000"/>
                  </a:schemeClr>
                </a:solidFill>
              </a:rPr>
              <a:t>ORDER BY (ASC):-</a:t>
            </a:r>
            <a:endParaRPr lang="en-US" b="1" dirty="0">
              <a:solidFill>
                <a:schemeClr val="accent1">
                  <a:lumMod val="75000"/>
                </a:schemeClr>
              </a:solidFill>
            </a:endParaRPr>
          </a:p>
        </p:txBody>
      </p:sp>
      <p:sp>
        <p:nvSpPr>
          <p:cNvPr id="14" name="Rectangle 13"/>
          <p:cNvSpPr/>
          <p:nvPr/>
        </p:nvSpPr>
        <p:spPr>
          <a:xfrm>
            <a:off x="167149" y="1692625"/>
            <a:ext cx="2475999" cy="369332"/>
          </a:xfrm>
          <a:prstGeom prst="rect">
            <a:avLst/>
          </a:prstGeom>
          <a:solidFill>
            <a:srgbClr val="FFFF00"/>
          </a:solidFill>
        </p:spPr>
        <p:txBody>
          <a:bodyPr wrap="none">
            <a:spAutoFit/>
          </a:bodyPr>
          <a:lstStyle/>
          <a:p>
            <a:r>
              <a:rPr lang="en-US" b="1" dirty="0" smtClean="0">
                <a:solidFill>
                  <a:schemeClr val="accent1">
                    <a:lumMod val="75000"/>
                  </a:schemeClr>
                </a:solidFill>
              </a:rPr>
              <a:t>ORDER BY (DESC) :-</a:t>
            </a:r>
            <a:endParaRPr lang="en-US" b="1" dirty="0">
              <a:solidFill>
                <a:schemeClr val="accent1">
                  <a:lumMod val="75000"/>
                </a:schemeClr>
              </a:solidFill>
            </a:endParaRPr>
          </a:p>
        </p:txBody>
      </p:sp>
      <p:sp>
        <p:nvSpPr>
          <p:cNvPr id="15" name="Rectangle 14"/>
          <p:cNvSpPr/>
          <p:nvPr/>
        </p:nvSpPr>
        <p:spPr>
          <a:xfrm>
            <a:off x="222567" y="4200298"/>
            <a:ext cx="1689565" cy="369332"/>
          </a:xfrm>
          <a:prstGeom prst="rect">
            <a:avLst/>
          </a:prstGeom>
          <a:solidFill>
            <a:srgbClr val="FFFF00"/>
          </a:solidFill>
        </p:spPr>
        <p:txBody>
          <a:bodyPr wrap="none">
            <a:spAutoFit/>
          </a:bodyPr>
          <a:lstStyle/>
          <a:p>
            <a:r>
              <a:rPr lang="en-US" b="1" dirty="0" smtClean="0">
                <a:solidFill>
                  <a:schemeClr val="accent1">
                    <a:lumMod val="75000"/>
                  </a:schemeClr>
                </a:solidFill>
              </a:rPr>
              <a:t>GROUP BY :- </a:t>
            </a:r>
            <a:endParaRPr lang="en-US" b="1" dirty="0">
              <a:solidFill>
                <a:schemeClr val="accent1">
                  <a:lumMod val="75000"/>
                </a:schemeClr>
              </a:solidFill>
            </a:endParaRPr>
          </a:p>
        </p:txBody>
      </p:sp>
      <p:sp>
        <p:nvSpPr>
          <p:cNvPr id="16" name="Rectangle 15"/>
          <p:cNvSpPr/>
          <p:nvPr/>
        </p:nvSpPr>
        <p:spPr>
          <a:xfrm>
            <a:off x="6476668" y="695098"/>
            <a:ext cx="1095172" cy="369332"/>
          </a:xfrm>
          <a:prstGeom prst="rect">
            <a:avLst/>
          </a:prstGeom>
        </p:spPr>
        <p:txBody>
          <a:bodyPr wrap="none">
            <a:spAutoFit/>
          </a:bodyPr>
          <a:lstStyle/>
          <a:p>
            <a:r>
              <a:rPr lang="en-US" b="1" u="sng" dirty="0" smtClean="0">
                <a:solidFill>
                  <a:srgbClr val="FF0000"/>
                </a:solidFill>
              </a:rPr>
              <a:t>Output:-</a:t>
            </a:r>
          </a:p>
        </p:txBody>
      </p:sp>
      <p:sp>
        <p:nvSpPr>
          <p:cNvPr id="17" name="Rectangle 16"/>
          <p:cNvSpPr/>
          <p:nvPr/>
        </p:nvSpPr>
        <p:spPr>
          <a:xfrm>
            <a:off x="2791360" y="5128552"/>
            <a:ext cx="1095172" cy="369332"/>
          </a:xfrm>
          <a:prstGeom prst="rect">
            <a:avLst/>
          </a:prstGeom>
        </p:spPr>
        <p:txBody>
          <a:bodyPr wrap="none">
            <a:spAutoFit/>
          </a:bodyPr>
          <a:lstStyle/>
          <a:p>
            <a:r>
              <a:rPr lang="en-US" b="1" u="sng" dirty="0" smtClean="0">
                <a:solidFill>
                  <a:srgbClr val="FF0000"/>
                </a:solidFill>
              </a:rPr>
              <a:t>Output:-</a:t>
            </a:r>
          </a:p>
        </p:txBody>
      </p:sp>
      <p:sp>
        <p:nvSpPr>
          <p:cNvPr id="18" name="Rectangle 17"/>
          <p:cNvSpPr/>
          <p:nvPr/>
        </p:nvSpPr>
        <p:spPr>
          <a:xfrm>
            <a:off x="4315359" y="2565462"/>
            <a:ext cx="1095172" cy="369332"/>
          </a:xfrm>
          <a:prstGeom prst="rect">
            <a:avLst/>
          </a:prstGeom>
        </p:spPr>
        <p:txBody>
          <a:bodyPr wrap="none">
            <a:spAutoFit/>
          </a:bodyPr>
          <a:lstStyle/>
          <a:p>
            <a:r>
              <a:rPr lang="en-US" b="1" u="sng" dirty="0" smtClean="0">
                <a:solidFill>
                  <a:srgbClr val="FF0000"/>
                </a:solidFill>
              </a:rPr>
              <a:t>Output:-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5EA792F7-1D9E-4C7E-A103-E8EDFDC2691E}" type="slidenum">
              <a:rPr lang="en-US" smtClean="0"/>
              <a:pPr/>
              <a:t>31</a:t>
            </a:fld>
            <a:endParaRPr lang="en-US" dirty="0"/>
          </a:p>
        </p:txBody>
      </p:sp>
      <p:pic>
        <p:nvPicPr>
          <p:cNvPr id="28674" name="Picture 2"/>
          <p:cNvPicPr>
            <a:picLocks noChangeAspect="1" noChangeArrowheads="1"/>
          </p:cNvPicPr>
          <p:nvPr/>
        </p:nvPicPr>
        <p:blipFill>
          <a:blip r:embed="rId2"/>
          <a:srcRect/>
          <a:stretch>
            <a:fillRect/>
          </a:stretch>
        </p:blipFill>
        <p:spPr bwMode="auto">
          <a:xfrm>
            <a:off x="2279505" y="3594820"/>
            <a:ext cx="7540633" cy="2251797"/>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2923308" y="845126"/>
            <a:ext cx="3742907" cy="2078183"/>
          </a:xfrm>
          <a:prstGeom prst="rect">
            <a:avLst/>
          </a:prstGeom>
          <a:noFill/>
          <a:ln w="9525">
            <a:noFill/>
            <a:miter lim="800000"/>
            <a:headEnd/>
            <a:tailEnd/>
          </a:ln>
          <a:effectLst/>
        </p:spPr>
      </p:pic>
      <p:sp>
        <p:nvSpPr>
          <p:cNvPr id="14" name="TextBox 13"/>
          <p:cNvSpPr txBox="1"/>
          <p:nvPr/>
        </p:nvSpPr>
        <p:spPr>
          <a:xfrm>
            <a:off x="2050471" y="332509"/>
            <a:ext cx="5694219" cy="369332"/>
          </a:xfrm>
          <a:prstGeom prst="rect">
            <a:avLst/>
          </a:prstGeom>
          <a:noFill/>
        </p:spPr>
        <p:txBody>
          <a:bodyPr wrap="square" rtlCol="0">
            <a:spAutoFit/>
          </a:bodyPr>
          <a:lstStyle/>
          <a:p>
            <a:r>
              <a:rPr lang="en-US" b="1" dirty="0" smtClean="0">
                <a:solidFill>
                  <a:schemeClr val="accent1">
                    <a:lumMod val="75000"/>
                  </a:schemeClr>
                </a:solidFill>
              </a:rPr>
              <a:t>STORED  PROCEDURE:- (WITHOUT PERAMETER) </a:t>
            </a:r>
            <a:endParaRPr lang="en-US" b="1" dirty="0">
              <a:solidFill>
                <a:schemeClr val="accent1">
                  <a:lumMod val="75000"/>
                </a:schemeClr>
              </a:solidFill>
            </a:endParaRPr>
          </a:p>
        </p:txBody>
      </p:sp>
      <p:sp>
        <p:nvSpPr>
          <p:cNvPr id="15" name="Rectangle 14"/>
          <p:cNvSpPr/>
          <p:nvPr/>
        </p:nvSpPr>
        <p:spPr>
          <a:xfrm>
            <a:off x="879431" y="3175062"/>
            <a:ext cx="1095172" cy="369332"/>
          </a:xfrm>
          <a:prstGeom prst="rect">
            <a:avLst/>
          </a:prstGeom>
        </p:spPr>
        <p:txBody>
          <a:bodyPr wrap="none">
            <a:spAutoFit/>
          </a:bodyPr>
          <a:lstStyle/>
          <a:p>
            <a:r>
              <a:rPr lang="en-US" b="1" u="sng" dirty="0" smtClean="0">
                <a:solidFill>
                  <a:srgbClr val="FF0000"/>
                </a:solidFill>
              </a:rPr>
              <a:t>Output:-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5EA792F7-1D9E-4C7E-A103-E8EDFDC2691E}" type="slidenum">
              <a:rPr lang="en-US" smtClean="0"/>
              <a:pPr/>
              <a:t>32</a:t>
            </a:fld>
            <a:endParaRPr lang="en-US" dirty="0"/>
          </a:p>
        </p:txBody>
      </p:sp>
      <p:pic>
        <p:nvPicPr>
          <p:cNvPr id="29698" name="Picture 2"/>
          <p:cNvPicPr>
            <a:picLocks noChangeAspect="1" noChangeArrowheads="1"/>
          </p:cNvPicPr>
          <p:nvPr/>
        </p:nvPicPr>
        <p:blipFill>
          <a:blip r:embed="rId2"/>
          <a:srcRect/>
          <a:stretch>
            <a:fillRect/>
          </a:stretch>
        </p:blipFill>
        <p:spPr bwMode="auto">
          <a:xfrm>
            <a:off x="2807276" y="3186113"/>
            <a:ext cx="7154141" cy="2355705"/>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1579418" y="763731"/>
            <a:ext cx="9419832" cy="1743942"/>
          </a:xfrm>
          <a:prstGeom prst="rect">
            <a:avLst/>
          </a:prstGeom>
          <a:noFill/>
          <a:ln w="9525">
            <a:noFill/>
            <a:miter lim="800000"/>
            <a:headEnd/>
            <a:tailEnd/>
          </a:ln>
          <a:effectLst/>
        </p:spPr>
      </p:pic>
      <p:sp>
        <p:nvSpPr>
          <p:cNvPr id="15" name="Rectangle 14"/>
          <p:cNvSpPr/>
          <p:nvPr/>
        </p:nvSpPr>
        <p:spPr>
          <a:xfrm>
            <a:off x="1589131" y="237898"/>
            <a:ext cx="7126823" cy="369332"/>
          </a:xfrm>
          <a:prstGeom prst="rect">
            <a:avLst/>
          </a:prstGeom>
        </p:spPr>
        <p:txBody>
          <a:bodyPr wrap="none">
            <a:spAutoFit/>
          </a:bodyPr>
          <a:lstStyle/>
          <a:p>
            <a:r>
              <a:rPr lang="en-US" b="1" dirty="0" smtClean="0">
                <a:solidFill>
                  <a:schemeClr val="accent1">
                    <a:lumMod val="75000"/>
                  </a:schemeClr>
                </a:solidFill>
              </a:rPr>
              <a:t>STORED  PROCEDURE:- (WITH PASSING </a:t>
            </a:r>
            <a:r>
              <a:rPr lang="en-US" b="1" dirty="0" smtClean="0">
                <a:solidFill>
                  <a:srgbClr val="00B050"/>
                </a:solidFill>
              </a:rPr>
              <a:t>INPUT</a:t>
            </a:r>
            <a:r>
              <a:rPr lang="en-US" b="1" dirty="0" smtClean="0">
                <a:solidFill>
                  <a:schemeClr val="accent1">
                    <a:lumMod val="75000"/>
                  </a:schemeClr>
                </a:solidFill>
              </a:rPr>
              <a:t> PERAMETER) </a:t>
            </a:r>
            <a:endParaRPr lang="en-US" b="1" dirty="0">
              <a:solidFill>
                <a:schemeClr val="accent1">
                  <a:lumMod val="75000"/>
                </a:schemeClr>
              </a:solidFill>
            </a:endParaRPr>
          </a:p>
        </p:txBody>
      </p:sp>
      <p:sp>
        <p:nvSpPr>
          <p:cNvPr id="16" name="Rectangle 15"/>
          <p:cNvSpPr/>
          <p:nvPr/>
        </p:nvSpPr>
        <p:spPr>
          <a:xfrm>
            <a:off x="1447469" y="2704007"/>
            <a:ext cx="1095172" cy="369332"/>
          </a:xfrm>
          <a:prstGeom prst="rect">
            <a:avLst/>
          </a:prstGeom>
        </p:spPr>
        <p:txBody>
          <a:bodyPr wrap="none">
            <a:spAutoFit/>
          </a:bodyPr>
          <a:lstStyle/>
          <a:p>
            <a:r>
              <a:rPr lang="en-US" b="1" u="sng" dirty="0" smtClean="0">
                <a:solidFill>
                  <a:srgbClr val="FF0000"/>
                </a:solidFill>
              </a:rPr>
              <a:t>Output:-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5EA792F7-1D9E-4C7E-A103-E8EDFDC2691E}" type="slidenum">
              <a:rPr lang="en-US" smtClean="0"/>
              <a:pPr/>
              <a:t>33</a:t>
            </a:fld>
            <a:endParaRPr lang="en-US" dirty="0"/>
          </a:p>
        </p:txBody>
      </p:sp>
      <p:pic>
        <p:nvPicPr>
          <p:cNvPr id="30722" name="Picture 2"/>
          <p:cNvPicPr>
            <a:picLocks noChangeAspect="1" noChangeArrowheads="1"/>
          </p:cNvPicPr>
          <p:nvPr/>
        </p:nvPicPr>
        <p:blipFill>
          <a:blip r:embed="rId2"/>
          <a:srcRect/>
          <a:stretch>
            <a:fillRect/>
          </a:stretch>
        </p:blipFill>
        <p:spPr bwMode="auto">
          <a:xfrm>
            <a:off x="3821689" y="3741160"/>
            <a:ext cx="2163473" cy="775421"/>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2807276" y="786679"/>
            <a:ext cx="6018069" cy="1984230"/>
          </a:xfrm>
          <a:prstGeom prst="rect">
            <a:avLst/>
          </a:prstGeom>
          <a:noFill/>
          <a:ln w="9525">
            <a:noFill/>
            <a:miter lim="800000"/>
            <a:headEnd/>
            <a:tailEnd/>
          </a:ln>
          <a:effectLst/>
        </p:spPr>
      </p:pic>
      <p:sp>
        <p:nvSpPr>
          <p:cNvPr id="14" name="Rectangle 13"/>
          <p:cNvSpPr/>
          <p:nvPr/>
        </p:nvSpPr>
        <p:spPr>
          <a:xfrm>
            <a:off x="1884218" y="237944"/>
            <a:ext cx="7384473" cy="369332"/>
          </a:xfrm>
          <a:prstGeom prst="rect">
            <a:avLst/>
          </a:prstGeom>
        </p:spPr>
        <p:txBody>
          <a:bodyPr wrap="square">
            <a:spAutoFit/>
          </a:bodyPr>
          <a:lstStyle/>
          <a:p>
            <a:r>
              <a:rPr lang="en-US" b="1" dirty="0" smtClean="0">
                <a:solidFill>
                  <a:schemeClr val="accent1">
                    <a:lumMod val="75000"/>
                  </a:schemeClr>
                </a:solidFill>
              </a:rPr>
              <a:t>STORED  PROCEDURE:- (WITH PASSING </a:t>
            </a:r>
            <a:r>
              <a:rPr lang="en-US" b="1" dirty="0" smtClean="0">
                <a:solidFill>
                  <a:srgbClr val="00B050"/>
                </a:solidFill>
              </a:rPr>
              <a:t>OUTPUT</a:t>
            </a:r>
            <a:r>
              <a:rPr lang="en-US" b="1" dirty="0" smtClean="0">
                <a:solidFill>
                  <a:schemeClr val="accent1">
                    <a:lumMod val="75000"/>
                  </a:schemeClr>
                </a:solidFill>
              </a:rPr>
              <a:t> PERAMETER) </a:t>
            </a:r>
            <a:endParaRPr lang="en-US" b="1" dirty="0">
              <a:solidFill>
                <a:schemeClr val="accent1">
                  <a:lumMod val="75000"/>
                </a:schemeClr>
              </a:solidFill>
            </a:endParaRPr>
          </a:p>
        </p:txBody>
      </p:sp>
      <p:sp>
        <p:nvSpPr>
          <p:cNvPr id="15" name="Rectangle 14"/>
          <p:cNvSpPr/>
          <p:nvPr/>
        </p:nvSpPr>
        <p:spPr>
          <a:xfrm>
            <a:off x="2472705" y="3175061"/>
            <a:ext cx="1095172" cy="369332"/>
          </a:xfrm>
          <a:prstGeom prst="rect">
            <a:avLst/>
          </a:prstGeom>
        </p:spPr>
        <p:txBody>
          <a:bodyPr wrap="none">
            <a:spAutoFit/>
          </a:bodyPr>
          <a:lstStyle/>
          <a:p>
            <a:r>
              <a:rPr lang="en-US" b="1" u="sng" dirty="0" smtClean="0">
                <a:solidFill>
                  <a:srgbClr val="FF0000"/>
                </a:solidFill>
              </a:rPr>
              <a:t>Output:-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5EA792F7-1D9E-4C7E-A103-E8EDFDC2691E}" type="slidenum">
              <a:rPr lang="en-US" smtClean="0"/>
              <a:pPr/>
              <a:t>34</a:t>
            </a:fld>
            <a:endParaRPr lang="en-US" dirty="0"/>
          </a:p>
        </p:txBody>
      </p:sp>
      <p:pic>
        <p:nvPicPr>
          <p:cNvPr id="31746" name="Picture 2"/>
          <p:cNvPicPr>
            <a:picLocks noChangeAspect="1" noChangeArrowheads="1"/>
          </p:cNvPicPr>
          <p:nvPr/>
        </p:nvPicPr>
        <p:blipFill>
          <a:blip r:embed="rId2"/>
          <a:srcRect/>
          <a:stretch>
            <a:fillRect/>
          </a:stretch>
        </p:blipFill>
        <p:spPr bwMode="auto">
          <a:xfrm>
            <a:off x="1690255" y="1981200"/>
            <a:ext cx="7938653" cy="2333625"/>
          </a:xfrm>
          <a:prstGeom prst="rect">
            <a:avLst/>
          </a:prstGeom>
          <a:noFill/>
          <a:ln w="9525">
            <a:noFill/>
            <a:miter lim="800000"/>
            <a:headEnd/>
            <a:tailEnd/>
          </a:ln>
          <a:effectLst/>
        </p:spPr>
      </p:pic>
      <p:sp>
        <p:nvSpPr>
          <p:cNvPr id="13" name="Rectangle 12"/>
          <p:cNvSpPr/>
          <p:nvPr/>
        </p:nvSpPr>
        <p:spPr>
          <a:xfrm>
            <a:off x="2133599" y="487326"/>
            <a:ext cx="7758545" cy="369332"/>
          </a:xfrm>
          <a:prstGeom prst="rect">
            <a:avLst/>
          </a:prstGeom>
        </p:spPr>
        <p:txBody>
          <a:bodyPr wrap="square">
            <a:spAutoFit/>
          </a:bodyPr>
          <a:lstStyle/>
          <a:p>
            <a:r>
              <a:rPr lang="en-US" b="1" dirty="0" smtClean="0">
                <a:solidFill>
                  <a:schemeClr val="accent1">
                    <a:lumMod val="75000"/>
                  </a:schemeClr>
                </a:solidFill>
              </a:rPr>
              <a:t>STORED  PROCEDURE:- (WITH PASSING </a:t>
            </a:r>
            <a:r>
              <a:rPr lang="en-US" b="1" dirty="0" smtClean="0">
                <a:solidFill>
                  <a:srgbClr val="00B050"/>
                </a:solidFill>
              </a:rPr>
              <a:t>INOUT </a:t>
            </a:r>
            <a:r>
              <a:rPr lang="en-US" b="1" dirty="0" smtClean="0">
                <a:solidFill>
                  <a:schemeClr val="accent1">
                    <a:lumMod val="75000"/>
                  </a:schemeClr>
                </a:solidFill>
              </a:rPr>
              <a:t>PERAMETER) </a:t>
            </a:r>
            <a:endParaRPr lang="en-US" b="1" dirty="0">
              <a:solidFill>
                <a:schemeClr val="accent1">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997" y="289341"/>
            <a:ext cx="3365585" cy="486513"/>
          </a:xfrm>
        </p:spPr>
        <p:txBody>
          <a:bodyPr>
            <a:normAutofit/>
          </a:bodyPr>
          <a:lstStyle/>
          <a:p>
            <a:r>
              <a:rPr lang="en-US" sz="2400" u="sng" dirty="0" smtClean="0">
                <a:solidFill>
                  <a:srgbClr val="FF0000"/>
                </a:solidFill>
              </a:rPr>
              <a:t>SET OPERATORS</a:t>
            </a:r>
            <a:endParaRPr lang="en-US" sz="2400" u="sng" dirty="0">
              <a:solidFill>
                <a:srgbClr val="FF0000"/>
              </a:solidFill>
            </a:endParaRPr>
          </a:p>
        </p:txBody>
      </p:sp>
      <p:sp>
        <p:nvSpPr>
          <p:cNvPr id="3" name="Text Placeholder 2"/>
          <p:cNvSpPr>
            <a:spLocks noGrp="1"/>
          </p:cNvSpPr>
          <p:nvPr>
            <p:ph type="body" sz="quarter" idx="13"/>
          </p:nvPr>
        </p:nvSpPr>
        <p:spPr>
          <a:xfrm>
            <a:off x="900545" y="789138"/>
            <a:ext cx="2133601" cy="443917"/>
          </a:xfrm>
        </p:spPr>
        <p:txBody>
          <a:bodyPr>
            <a:normAutofit/>
          </a:bodyPr>
          <a:lstStyle/>
          <a:p>
            <a:pPr algn="ctr"/>
            <a:r>
              <a:rPr lang="en-US" sz="1800" dirty="0" smtClean="0">
                <a:solidFill>
                  <a:srgbClr val="00B050"/>
                </a:solidFill>
              </a:rPr>
              <a:t>UNION</a:t>
            </a:r>
            <a:endParaRPr lang="en-US" sz="1800" dirty="0">
              <a:solidFill>
                <a:srgbClr val="00B050"/>
              </a:solidFill>
            </a:endParaRPr>
          </a:p>
        </p:txBody>
      </p:sp>
      <p:sp>
        <p:nvSpPr>
          <p:cNvPr id="5" name="Text Placeholder 4"/>
          <p:cNvSpPr>
            <a:spLocks noGrp="1"/>
          </p:cNvSpPr>
          <p:nvPr>
            <p:ph type="body" sz="quarter" idx="15"/>
          </p:nvPr>
        </p:nvSpPr>
        <p:spPr>
          <a:xfrm>
            <a:off x="4405746" y="789138"/>
            <a:ext cx="2355273" cy="374644"/>
          </a:xfrm>
        </p:spPr>
        <p:txBody>
          <a:bodyPr>
            <a:normAutofit/>
          </a:bodyPr>
          <a:lstStyle/>
          <a:p>
            <a:pPr algn="ctr"/>
            <a:r>
              <a:rPr lang="en-US" sz="1800" dirty="0" smtClean="0">
                <a:solidFill>
                  <a:srgbClr val="00B050"/>
                </a:solidFill>
              </a:rPr>
              <a:t>UNION ALL</a:t>
            </a:r>
            <a:endParaRPr lang="en-US" sz="1800" dirty="0">
              <a:solidFill>
                <a:srgbClr val="00B050"/>
              </a:solidFill>
            </a:endParaRPr>
          </a:p>
        </p:txBody>
      </p:sp>
      <p:sp>
        <p:nvSpPr>
          <p:cNvPr id="7" name="Text Placeholder 6"/>
          <p:cNvSpPr>
            <a:spLocks noGrp="1"/>
          </p:cNvSpPr>
          <p:nvPr>
            <p:ph type="body" sz="quarter" idx="17"/>
          </p:nvPr>
        </p:nvSpPr>
        <p:spPr>
          <a:xfrm>
            <a:off x="8811490" y="775284"/>
            <a:ext cx="2382983" cy="402353"/>
          </a:xfrm>
        </p:spPr>
        <p:txBody>
          <a:bodyPr>
            <a:normAutofit/>
          </a:bodyPr>
          <a:lstStyle/>
          <a:p>
            <a:pPr algn="ctr"/>
            <a:r>
              <a:rPr lang="en-US" sz="1800" dirty="0" smtClean="0">
                <a:solidFill>
                  <a:srgbClr val="00B050"/>
                </a:solidFill>
              </a:rPr>
              <a:t>INTRSECTS</a:t>
            </a:r>
            <a:endParaRPr lang="en-US" sz="1800" dirty="0">
              <a:solidFill>
                <a:srgbClr val="00B050"/>
              </a:solidFill>
            </a:endParaRPr>
          </a:p>
        </p:txBody>
      </p:sp>
      <p:sp>
        <p:nvSpPr>
          <p:cNvPr id="11" name="Slide Number Placeholder 10"/>
          <p:cNvSpPr>
            <a:spLocks noGrp="1"/>
          </p:cNvSpPr>
          <p:nvPr>
            <p:ph type="sldNum" sz="quarter" idx="12"/>
          </p:nvPr>
        </p:nvSpPr>
        <p:spPr/>
        <p:txBody>
          <a:bodyPr/>
          <a:lstStyle/>
          <a:p>
            <a:fld id="{5EA792F7-1D9E-4C7E-A103-E8EDFDC2691E}" type="slidenum">
              <a:rPr lang="en-US" smtClean="0"/>
              <a:pPr/>
              <a:t>35</a:t>
            </a:fld>
            <a:endParaRPr lang="en-US" dirty="0"/>
          </a:p>
        </p:txBody>
      </p:sp>
      <p:sp>
        <p:nvSpPr>
          <p:cNvPr id="13" name="Flowchart: Process 12"/>
          <p:cNvSpPr/>
          <p:nvPr/>
        </p:nvSpPr>
        <p:spPr>
          <a:xfrm>
            <a:off x="3920836" y="914400"/>
            <a:ext cx="83127" cy="59436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p:cNvSpPr/>
          <p:nvPr/>
        </p:nvSpPr>
        <p:spPr>
          <a:xfrm>
            <a:off x="8354292" y="858982"/>
            <a:ext cx="69273" cy="59990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1" name="Picture 3"/>
          <p:cNvPicPr>
            <a:picLocks noChangeAspect="1" noChangeArrowheads="1"/>
          </p:cNvPicPr>
          <p:nvPr/>
        </p:nvPicPr>
        <p:blipFill>
          <a:blip r:embed="rId2"/>
          <a:srcRect/>
          <a:stretch>
            <a:fillRect/>
          </a:stretch>
        </p:blipFill>
        <p:spPr bwMode="auto">
          <a:xfrm>
            <a:off x="0" y="4195330"/>
            <a:ext cx="3899958" cy="1914525"/>
          </a:xfrm>
          <a:prstGeom prst="rect">
            <a:avLst/>
          </a:prstGeom>
          <a:noFill/>
          <a:ln w="9525">
            <a:noFill/>
            <a:miter lim="800000"/>
            <a:headEnd/>
            <a:tailEnd/>
          </a:ln>
          <a:effectLst/>
        </p:spPr>
      </p:pic>
      <p:sp>
        <p:nvSpPr>
          <p:cNvPr id="16" name="Rectangle 15"/>
          <p:cNvSpPr/>
          <p:nvPr/>
        </p:nvSpPr>
        <p:spPr>
          <a:xfrm>
            <a:off x="0" y="3521425"/>
            <a:ext cx="1095172" cy="369332"/>
          </a:xfrm>
          <a:prstGeom prst="rect">
            <a:avLst/>
          </a:prstGeom>
        </p:spPr>
        <p:txBody>
          <a:bodyPr wrap="none">
            <a:spAutoFit/>
          </a:bodyPr>
          <a:lstStyle/>
          <a:p>
            <a:r>
              <a:rPr lang="en-US" b="1" u="sng" dirty="0" smtClean="0">
                <a:solidFill>
                  <a:srgbClr val="FF0000"/>
                </a:solidFill>
              </a:rPr>
              <a:t>Output:-</a:t>
            </a:r>
          </a:p>
        </p:txBody>
      </p:sp>
      <p:sp>
        <p:nvSpPr>
          <p:cNvPr id="17" name="Rectangle 16"/>
          <p:cNvSpPr/>
          <p:nvPr/>
        </p:nvSpPr>
        <p:spPr>
          <a:xfrm>
            <a:off x="4079831" y="3507570"/>
            <a:ext cx="1095172" cy="369332"/>
          </a:xfrm>
          <a:prstGeom prst="rect">
            <a:avLst/>
          </a:prstGeom>
        </p:spPr>
        <p:txBody>
          <a:bodyPr wrap="none">
            <a:spAutoFit/>
          </a:bodyPr>
          <a:lstStyle/>
          <a:p>
            <a:r>
              <a:rPr lang="en-US" b="1" u="sng" dirty="0" smtClean="0">
                <a:solidFill>
                  <a:srgbClr val="FF0000"/>
                </a:solidFill>
              </a:rPr>
              <a:t>Output:-</a:t>
            </a:r>
          </a:p>
        </p:txBody>
      </p:sp>
      <p:sp>
        <p:nvSpPr>
          <p:cNvPr id="18" name="Rectangle 17"/>
          <p:cNvSpPr/>
          <p:nvPr/>
        </p:nvSpPr>
        <p:spPr>
          <a:xfrm>
            <a:off x="8527142" y="3479862"/>
            <a:ext cx="1095172" cy="369332"/>
          </a:xfrm>
          <a:prstGeom prst="rect">
            <a:avLst/>
          </a:prstGeom>
        </p:spPr>
        <p:txBody>
          <a:bodyPr wrap="none">
            <a:spAutoFit/>
          </a:bodyPr>
          <a:lstStyle/>
          <a:p>
            <a:r>
              <a:rPr lang="en-US" b="1" u="sng" dirty="0" smtClean="0">
                <a:solidFill>
                  <a:srgbClr val="FF0000"/>
                </a:solidFill>
              </a:rPr>
              <a:t>Output:-</a:t>
            </a:r>
          </a:p>
        </p:txBody>
      </p:sp>
      <p:pic>
        <p:nvPicPr>
          <p:cNvPr id="32773" name="Picture 5"/>
          <p:cNvPicPr>
            <a:picLocks noChangeAspect="1" noChangeArrowheads="1"/>
          </p:cNvPicPr>
          <p:nvPr/>
        </p:nvPicPr>
        <p:blipFill>
          <a:blip r:embed="rId3"/>
          <a:srcRect/>
          <a:stretch>
            <a:fillRect/>
          </a:stretch>
        </p:blipFill>
        <p:spPr bwMode="auto">
          <a:xfrm>
            <a:off x="4012190" y="4241657"/>
            <a:ext cx="4329064" cy="1909762"/>
          </a:xfrm>
          <a:prstGeom prst="rect">
            <a:avLst/>
          </a:prstGeom>
          <a:noFill/>
          <a:ln w="9525">
            <a:noFill/>
            <a:miter lim="800000"/>
            <a:headEnd/>
            <a:tailEnd/>
          </a:ln>
          <a:effectLst/>
        </p:spPr>
      </p:pic>
      <p:pic>
        <p:nvPicPr>
          <p:cNvPr id="32774" name="Picture 6"/>
          <p:cNvPicPr>
            <a:picLocks noChangeAspect="1" noChangeArrowheads="1"/>
          </p:cNvPicPr>
          <p:nvPr/>
        </p:nvPicPr>
        <p:blipFill>
          <a:blip r:embed="rId4"/>
          <a:srcRect/>
          <a:stretch>
            <a:fillRect/>
          </a:stretch>
        </p:blipFill>
        <p:spPr bwMode="auto">
          <a:xfrm>
            <a:off x="4845627" y="1390217"/>
            <a:ext cx="2164773" cy="1971675"/>
          </a:xfrm>
          <a:prstGeom prst="rect">
            <a:avLst/>
          </a:prstGeom>
          <a:noFill/>
          <a:ln w="9525">
            <a:noFill/>
            <a:miter lim="800000"/>
            <a:headEnd/>
            <a:tailEnd/>
          </a:ln>
          <a:effectLst/>
        </p:spPr>
      </p:pic>
      <p:pic>
        <p:nvPicPr>
          <p:cNvPr id="32776" name="Picture 8"/>
          <p:cNvPicPr>
            <a:picLocks noChangeAspect="1" noChangeArrowheads="1"/>
          </p:cNvPicPr>
          <p:nvPr/>
        </p:nvPicPr>
        <p:blipFill>
          <a:blip r:embed="rId5"/>
          <a:srcRect/>
          <a:stretch>
            <a:fillRect/>
          </a:stretch>
        </p:blipFill>
        <p:spPr bwMode="auto">
          <a:xfrm>
            <a:off x="434254" y="1357313"/>
            <a:ext cx="2128837" cy="2009775"/>
          </a:xfrm>
          <a:prstGeom prst="rect">
            <a:avLst/>
          </a:prstGeom>
          <a:noFill/>
          <a:ln w="9525">
            <a:noFill/>
            <a:miter lim="800000"/>
            <a:headEnd/>
            <a:tailEnd/>
          </a:ln>
          <a:effectLst/>
        </p:spPr>
      </p:pic>
      <p:pic>
        <p:nvPicPr>
          <p:cNvPr id="32778" name="Picture 10"/>
          <p:cNvPicPr>
            <a:picLocks noChangeAspect="1" noChangeArrowheads="1"/>
          </p:cNvPicPr>
          <p:nvPr/>
        </p:nvPicPr>
        <p:blipFill>
          <a:blip r:embed="rId6"/>
          <a:srcRect/>
          <a:stretch>
            <a:fillRect/>
          </a:stretch>
        </p:blipFill>
        <p:spPr bwMode="auto">
          <a:xfrm>
            <a:off x="8890721" y="4465494"/>
            <a:ext cx="2610661" cy="1381124"/>
          </a:xfrm>
          <a:prstGeom prst="rect">
            <a:avLst/>
          </a:prstGeom>
          <a:noFill/>
          <a:ln w="9525">
            <a:noFill/>
            <a:miter lim="800000"/>
            <a:headEnd/>
            <a:tailEnd/>
          </a:ln>
          <a:effectLst/>
        </p:spPr>
      </p:pic>
      <p:pic>
        <p:nvPicPr>
          <p:cNvPr id="32779" name="Picture 11"/>
          <p:cNvPicPr>
            <a:picLocks noChangeAspect="1" noChangeArrowheads="1"/>
          </p:cNvPicPr>
          <p:nvPr/>
        </p:nvPicPr>
        <p:blipFill>
          <a:blip r:embed="rId7"/>
          <a:srcRect/>
          <a:stretch>
            <a:fillRect/>
          </a:stretch>
        </p:blipFill>
        <p:spPr bwMode="auto">
          <a:xfrm>
            <a:off x="8650432" y="1311420"/>
            <a:ext cx="3314700" cy="119625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36</a:t>
            </a:fld>
            <a:endParaRPr lang="en-US" dirty="0">
              <a:solidFill>
                <a:srgbClr val="898989"/>
              </a:solidFill>
            </a:endParaRPr>
          </a:p>
        </p:txBody>
      </p:sp>
      <p:sp>
        <p:nvSpPr>
          <p:cNvPr id="7" name="TextBox 6"/>
          <p:cNvSpPr txBox="1"/>
          <p:nvPr/>
        </p:nvSpPr>
        <p:spPr>
          <a:xfrm>
            <a:off x="4530436" y="0"/>
            <a:ext cx="2036619" cy="461665"/>
          </a:xfrm>
          <a:prstGeom prst="rect">
            <a:avLst/>
          </a:prstGeom>
          <a:noFill/>
        </p:spPr>
        <p:txBody>
          <a:bodyPr wrap="square" rtlCol="0">
            <a:spAutoFit/>
          </a:bodyPr>
          <a:lstStyle/>
          <a:p>
            <a:r>
              <a:rPr lang="en-US" sz="2400" b="1" dirty="0" smtClean="0">
                <a:solidFill>
                  <a:schemeClr val="accent6">
                    <a:lumMod val="50000"/>
                  </a:schemeClr>
                </a:solidFill>
              </a:rPr>
              <a:t>TRIGGERS</a:t>
            </a:r>
            <a:endParaRPr lang="en-US" sz="2400" b="1" dirty="0">
              <a:solidFill>
                <a:schemeClr val="accent6">
                  <a:lumMod val="50000"/>
                </a:schemeClr>
              </a:solidFill>
            </a:endParaRPr>
          </a:p>
        </p:txBody>
      </p:sp>
      <p:pic>
        <p:nvPicPr>
          <p:cNvPr id="33794" name="Picture 2"/>
          <p:cNvPicPr>
            <a:picLocks noChangeAspect="1" noChangeArrowheads="1"/>
          </p:cNvPicPr>
          <p:nvPr/>
        </p:nvPicPr>
        <p:blipFill>
          <a:blip r:embed="rId2"/>
          <a:srcRect/>
          <a:stretch>
            <a:fillRect/>
          </a:stretch>
        </p:blipFill>
        <p:spPr bwMode="auto">
          <a:xfrm>
            <a:off x="2032289" y="548121"/>
            <a:ext cx="8515350" cy="1771650"/>
          </a:xfrm>
          <a:prstGeom prst="rect">
            <a:avLst/>
          </a:prstGeom>
          <a:noFill/>
          <a:ln w="9525">
            <a:noFill/>
            <a:miter lim="800000"/>
            <a:headEnd/>
            <a:tailEnd/>
          </a:ln>
          <a:effectLst/>
        </p:spPr>
      </p:pic>
      <p:pic>
        <p:nvPicPr>
          <p:cNvPr id="33795" name="Picture 3"/>
          <p:cNvPicPr>
            <a:picLocks noChangeAspect="1" noChangeArrowheads="1"/>
          </p:cNvPicPr>
          <p:nvPr/>
        </p:nvPicPr>
        <p:blipFill>
          <a:blip r:embed="rId3"/>
          <a:srcRect/>
          <a:stretch>
            <a:fillRect/>
          </a:stretch>
        </p:blipFill>
        <p:spPr bwMode="auto">
          <a:xfrm>
            <a:off x="2148320" y="2894302"/>
            <a:ext cx="8464262" cy="176212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7938E4F-AA93-4065-8004-A3FE6CB35600}"/>
              </a:ext>
            </a:extLst>
          </p:cNvPr>
          <p:cNvSpPr>
            <a:spLocks noGrp="1"/>
          </p:cNvSpPr>
          <p:nvPr>
            <p:ph type="title"/>
          </p:nvPr>
        </p:nvSpPr>
        <p:spPr>
          <a:xfrm>
            <a:off x="5994027" y="2992045"/>
            <a:ext cx="3939682" cy="1870900"/>
          </a:xfrm>
        </p:spPr>
        <p:txBody>
          <a:bodyPr>
            <a:normAutofit/>
          </a:bodyPr>
          <a:lstStyle/>
          <a:p>
            <a:r>
              <a:rPr lang="en-US" i="1" dirty="0" smtClean="0">
                <a:solidFill>
                  <a:srgbClr val="FF9900"/>
                </a:solidFill>
                <a:effectLst>
                  <a:outerShdw blurRad="38100" dist="38100" dir="2700000" algn="tl">
                    <a:srgbClr val="000000">
                      <a:alpha val="43137"/>
                    </a:srgbClr>
                  </a:outerShdw>
                </a:effectLst>
                <a:latin typeface="Berlin Sans FB Demi" pitchFamily="34" charset="0"/>
              </a:rPr>
              <a:t>THANK </a:t>
            </a:r>
            <a:br>
              <a:rPr lang="en-US" i="1" dirty="0" smtClean="0">
                <a:solidFill>
                  <a:srgbClr val="FF9900"/>
                </a:solidFill>
                <a:effectLst>
                  <a:outerShdw blurRad="38100" dist="38100" dir="2700000" algn="tl">
                    <a:srgbClr val="000000">
                      <a:alpha val="43137"/>
                    </a:srgbClr>
                  </a:outerShdw>
                </a:effectLst>
                <a:latin typeface="Berlin Sans FB Demi" pitchFamily="34" charset="0"/>
              </a:rPr>
            </a:br>
            <a:r>
              <a:rPr lang="en-US" i="1" dirty="0" smtClean="0">
                <a:solidFill>
                  <a:srgbClr val="FF9900"/>
                </a:solidFill>
                <a:effectLst>
                  <a:outerShdw blurRad="38100" dist="38100" dir="2700000" algn="tl">
                    <a:srgbClr val="000000">
                      <a:alpha val="43137"/>
                    </a:srgbClr>
                  </a:outerShdw>
                </a:effectLst>
                <a:latin typeface="Berlin Sans FB Demi" pitchFamily="34" charset="0"/>
              </a:rPr>
              <a:t>            </a:t>
            </a:r>
            <a:r>
              <a:rPr lang="en-US" i="1" dirty="0" smtClean="0">
                <a:solidFill>
                  <a:srgbClr val="FF9900"/>
                </a:solidFill>
                <a:effectLst>
                  <a:outerShdw blurRad="38100" dist="38100" dir="2700000" algn="tl">
                    <a:srgbClr val="000000">
                      <a:alpha val="43137"/>
                    </a:srgbClr>
                  </a:outerShdw>
                </a:effectLst>
                <a:latin typeface="Berlin Sans FB Demi" pitchFamily="34" charset="0"/>
              </a:rPr>
              <a:t>YOU</a:t>
            </a:r>
            <a:endParaRPr lang="en-US" i="1" dirty="0">
              <a:solidFill>
                <a:srgbClr val="FF9900"/>
              </a:solidFill>
              <a:effectLst>
                <a:outerShdw blurRad="38100" dist="38100" dir="2700000" algn="tl">
                  <a:srgbClr val="000000">
                    <a:alpha val="43137"/>
                  </a:srgbClr>
                </a:outerShdw>
              </a:effectLst>
              <a:latin typeface="Berlin Sans FB Demi" pitchFamily="34" charset="0"/>
            </a:endParaRPr>
          </a:p>
        </p:txBody>
      </p:sp>
      <p:pic>
        <p:nvPicPr>
          <p:cNvPr id="23" name="Picture Placeholder 22" descr="Colourful Biscuits with faces">
            <a:extLst>
              <a:ext uri="{FF2B5EF4-FFF2-40B4-BE49-F238E27FC236}">
                <a16:creationId xmlns:a16="http://schemas.microsoft.com/office/drawing/2014/main" xmlns=""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xmlns=""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xmlns=""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xmlns=""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xmlns=""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xmlns="" val="0"/>
              </a:ext>
            </a:extLst>
          </a:blip>
          <a:srcRect/>
          <a:stretch/>
        </p:blipFill>
        <p:spPr>
          <a:xfrm>
            <a:off x="1828492" y="3481328"/>
            <a:ext cx="2965878" cy="2965878"/>
          </a:xfrm>
        </p:spPr>
      </p:pic>
      <p:sp>
        <p:nvSpPr>
          <p:cNvPr id="13" name="Slide Number Placeholder 12">
            <a:extLst>
              <a:ext uri="{FF2B5EF4-FFF2-40B4-BE49-F238E27FC236}">
                <a16:creationId xmlns:a16="http://schemas.microsoft.com/office/drawing/2014/main" xmlns="" id="{D3BBC6D0-24F1-4125-B4D0-F714412AE027}"/>
              </a:ext>
            </a:extLst>
          </p:cNvPr>
          <p:cNvSpPr>
            <a:spLocks noGrp="1"/>
          </p:cNvSpPr>
          <p:nvPr>
            <p:ph type="sldNum" sz="quarter" idx="12"/>
          </p:nvPr>
        </p:nvSpPr>
        <p:spPr/>
        <p:txBody>
          <a:bodyPr/>
          <a:lstStyle/>
          <a:p>
            <a:fld id="{5EA792F7-1D9E-4C7E-A103-E8EDFDC2691E}" type="slidenum">
              <a:rPr lang="en-US" smtClean="0"/>
              <a:pPr/>
              <a:t>37</a:t>
            </a:fld>
            <a:endParaRPr lang="en-US" dirty="0"/>
          </a:p>
        </p:txBody>
      </p:sp>
      <p:sp>
        <p:nvSpPr>
          <p:cNvPr id="10" name="TextBox 9"/>
          <p:cNvSpPr txBox="1"/>
          <p:nvPr/>
        </p:nvSpPr>
        <p:spPr>
          <a:xfrm>
            <a:off x="10266217" y="4225634"/>
            <a:ext cx="1454727" cy="1569660"/>
          </a:xfrm>
          <a:prstGeom prst="rect">
            <a:avLst/>
          </a:prstGeom>
          <a:noFill/>
        </p:spPr>
        <p:txBody>
          <a:bodyPr wrap="square" rtlCol="0">
            <a:spAutoFit/>
          </a:bodyPr>
          <a:lstStyle/>
          <a:p>
            <a:r>
              <a:rPr lang="en-US" sz="9600" i="1" dirty="0" smtClean="0">
                <a:solidFill>
                  <a:srgbClr val="FF9900"/>
                </a:solidFill>
                <a:effectLst>
                  <a:outerShdw blurRad="38100" dist="38100" dir="2700000" algn="tl">
                    <a:srgbClr val="000000">
                      <a:alpha val="43137"/>
                    </a:srgbClr>
                  </a:outerShdw>
                </a:effectLst>
                <a:latin typeface="Berlin Sans FB Demi" pitchFamily="34" charset="0"/>
              </a:rPr>
              <a:t>🙃</a:t>
            </a:r>
            <a:endParaRPr lang="en-US" sz="9600" dirty="0"/>
          </a:p>
        </p:txBody>
      </p:sp>
    </p:spTree>
    <p:extLst>
      <p:ext uri="{BB962C8B-B14F-4D97-AF65-F5344CB8AC3E}">
        <p14:creationId xmlns:p14="http://schemas.microsoft.com/office/powerpoint/2010/main" xmlns="" val="4278038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456F5772-7564-4881-B837-657B30A093F1}"/>
              </a:ext>
            </a:extLst>
          </p:cNvPr>
          <p:cNvSpPr>
            <a:spLocks noGrp="1"/>
          </p:cNvSpPr>
          <p:nvPr>
            <p:ph type="title"/>
          </p:nvPr>
        </p:nvSpPr>
        <p:spPr>
          <a:xfrm>
            <a:off x="0" y="0"/>
            <a:ext cx="2119085" cy="464456"/>
          </a:xfrm>
        </p:spPr>
        <p:txBody>
          <a:bodyPr>
            <a:normAutofit/>
          </a:bodyPr>
          <a:lstStyle/>
          <a:p>
            <a:r>
              <a:rPr lang="en-US" sz="1800" u="sng" dirty="0" smtClean="0">
                <a:solidFill>
                  <a:schemeClr val="accent1">
                    <a:lumMod val="75000"/>
                  </a:schemeClr>
                </a:solidFill>
                <a:latin typeface="+mn-lt"/>
                <a:ea typeface="+mn-ea"/>
                <a:cs typeface="+mn-cs"/>
              </a:rPr>
              <a:t>DATA BASE</a:t>
            </a:r>
            <a:r>
              <a:rPr lang="en-US" sz="1800" u="sng" dirty="0" smtClean="0">
                <a:solidFill>
                  <a:schemeClr val="accent1">
                    <a:lumMod val="75000"/>
                  </a:schemeClr>
                </a:solidFill>
              </a:rPr>
              <a:t>:-</a:t>
            </a:r>
            <a:endParaRPr lang="en-US" sz="1800" u="sng" dirty="0">
              <a:solidFill>
                <a:schemeClr val="accent1">
                  <a:lumMod val="75000"/>
                </a:schemeClr>
              </a:solidFill>
            </a:endParaRPr>
          </a:p>
        </p:txBody>
      </p:sp>
      <p:pic>
        <p:nvPicPr>
          <p:cNvPr id="12" name="Picture Placeholder 11" descr="Colourful Unicorn">
            <a:extLst>
              <a:ext uri="{FF2B5EF4-FFF2-40B4-BE49-F238E27FC236}">
                <a16:creationId xmlns:a16="http://schemas.microsoft.com/office/drawing/2014/main" xmlns=""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xmlns="" val="0"/>
              </a:ext>
            </a:extLst>
          </a:blip>
          <a:srcRect/>
          <a:stretch/>
        </p:blipFill>
        <p:spPr>
          <a:xfrm>
            <a:off x="8123879" y="2226735"/>
            <a:ext cx="3555042" cy="3217332"/>
          </a:xfrm>
        </p:spPr>
      </p:pic>
      <p:grpSp>
        <p:nvGrpSpPr>
          <p:cNvPr id="2" name="Group 357">
            <a:extLst>
              <a:ext uri="{FF2B5EF4-FFF2-40B4-BE49-F238E27FC236}">
                <a16:creationId xmlns:a16="http://schemas.microsoft.com/office/drawing/2014/main" xmlns="" id="{0678FD5F-34AB-4579-B63C-DEA6D07CA6D7}"/>
              </a:ext>
              <a:ext uri="{C183D7F6-B498-43B3-948B-1728B52AA6E4}">
                <adec:decorative xmlns:adec="http://schemas.microsoft.com/office/drawing/2017/decorative" xmlns="" val="1"/>
              </a:ext>
            </a:extLst>
          </p:cNvPr>
          <p:cNvGrpSpPr/>
          <p:nvPr/>
        </p:nvGrpSpPr>
        <p:grpSpPr>
          <a:xfrm>
            <a:off x="7301771" y="4474366"/>
            <a:ext cx="1443404" cy="1443418"/>
            <a:chOff x="10154386" y="4452483"/>
            <a:chExt cx="1443404" cy="1443418"/>
          </a:xfrm>
          <a:solidFill>
            <a:schemeClr val="tx1"/>
          </a:solidFill>
        </p:grpSpPr>
        <p:grpSp>
          <p:nvGrpSpPr>
            <p:cNvPr id="3" name="Graphic 4">
              <a:extLst>
                <a:ext uri="{FF2B5EF4-FFF2-40B4-BE49-F238E27FC236}">
                  <a16:creationId xmlns:a16="http://schemas.microsoft.com/office/drawing/2014/main" xmlns=""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xmlns=""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xmlns=""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xmlns=""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xmlns=""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xmlns=""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xmlns=""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xmlns=""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xmlns=""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xmlns=""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xmlns=""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xmlns=""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xmlns=""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xmlns=""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xmlns=""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xmlns=""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xmlns=""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xmlns=""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xmlns=""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xmlns=""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xmlns=""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xmlns=""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xmlns=""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xmlns=""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xmlns=""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xmlns=""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xmlns=""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xmlns=""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xmlns=""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xmlns=""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xmlns=""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xmlns=""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xmlns=""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xmlns=""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xmlns=""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xmlns=""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xmlns=""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xmlns=""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xmlns=""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xmlns=""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xmlns=""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xmlns=""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xmlns=""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xmlns=""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xmlns=""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xmlns=""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xmlns=""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xmlns=""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xmlns=""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xmlns=""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xmlns=""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xmlns=""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xmlns=""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xmlns=""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xmlns=""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xmlns=""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xmlns=""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xmlns=""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xmlns=""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xmlns=""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xmlns=""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xmlns=""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xmlns=""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xmlns=""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xmlns=""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xmlns=""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xmlns=""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xmlns=""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xmlns=""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xmlns=""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xmlns=""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xmlns=""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xmlns=""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xmlns=""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xmlns=""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xmlns=""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xmlns=""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xmlns=""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xmlns=""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xmlns=""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xmlns=""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xmlns=""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xmlns=""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xmlns=""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xmlns=""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xmlns=""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xmlns=""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xmlns=""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xmlns=""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xmlns=""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xmlns=""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xmlns=""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xmlns=""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xmlns=""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xmlns=""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xmlns=""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xmlns=""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xmlns=""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xmlns=""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xmlns=""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xmlns=""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xmlns=""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xmlns=""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xmlns=""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xmlns=""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xmlns=""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xmlns=""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xmlns=""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xmlns=""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xmlns=""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xmlns=""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xmlns=""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xmlns=""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xmlns=""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xmlns=""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xmlns=""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xmlns=""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xmlns=""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xmlns=""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xmlns=""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xmlns=""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xmlns=""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xmlns=""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xmlns=""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xmlns=""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xmlns=""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xmlns=""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xmlns=""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xmlns=""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xmlns=""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xmlns=""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xmlns=""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xmlns=""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xmlns=""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xmlns=""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xmlns=""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xmlns=""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xmlns=""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xmlns=""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xmlns=""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xmlns=""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xmlns=""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xmlns=""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xmlns=""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xmlns=""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xmlns=""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xmlns=""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xmlns=""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xmlns=""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xmlns=""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xmlns=""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xmlns=""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xmlns=""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xmlns=""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xmlns=""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xmlns=""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xmlns=""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xmlns=""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xmlns=""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xmlns=""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xmlns=""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xmlns=""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xmlns=""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xmlns=""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xmlns=""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xmlns=""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xmlns=""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xmlns=""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xmlns=""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xmlns=""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 name="Graphic 4">
              <a:extLst>
                <a:ext uri="{FF2B5EF4-FFF2-40B4-BE49-F238E27FC236}">
                  <a16:creationId xmlns:a16="http://schemas.microsoft.com/office/drawing/2014/main" xmlns=""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xmlns=""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xmlns=""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xmlns=""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xmlns=""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xmlns=""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xmlns=""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xmlns=""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xmlns=""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xmlns=""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xmlns=""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xmlns=""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xmlns=""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xmlns=""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xmlns=""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xmlns=""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xmlns=""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xmlns=""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xmlns=""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xmlns=""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xmlns=""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xmlns=""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xmlns=""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xmlns=""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xmlns=""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xmlns=""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xmlns=""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xmlns=""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xmlns=""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xmlns=""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xmlns=""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xmlns=""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xmlns=""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xmlns=""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xmlns=""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xmlns=""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xmlns=""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xmlns=""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xmlns=""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xmlns=""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xmlns=""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xmlns=""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xmlns=""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xmlns=""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xmlns=""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xmlns=""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xmlns=""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xmlns=""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xmlns=""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xmlns=""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xmlns=""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xmlns=""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xmlns=""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xmlns=""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xmlns=""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xmlns=""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xmlns=""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xmlns=""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xmlns=""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xmlns=""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xmlns=""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xmlns=""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xmlns=""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xmlns=""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xmlns=""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xmlns=""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xmlns=""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xmlns=""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xmlns=""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xmlns=""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xmlns=""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xmlns=""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xmlns=""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xmlns=""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xmlns=""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xmlns=""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xmlns=""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xmlns=""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xmlns=""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xmlns=""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xmlns=""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xmlns=""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xmlns=""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xmlns=""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xmlns=""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xmlns=""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xmlns=""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xmlns=""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xmlns=""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xmlns=""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xmlns=""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xmlns=""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xmlns=""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xmlns=""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xmlns=""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xmlns=""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xmlns=""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xmlns=""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xmlns=""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xmlns=""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xmlns=""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xmlns=""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xmlns=""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xmlns=""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xmlns=""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xmlns=""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xmlns=""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xmlns=""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xmlns=""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xmlns=""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xmlns=""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xmlns=""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xmlns=""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xmlns=""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xmlns=""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xmlns=""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xmlns=""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xmlns=""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xmlns=""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xmlns=""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xmlns=""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xmlns=""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xmlns=""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xmlns=""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xmlns=""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xmlns=""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xmlns=""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xmlns=""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xmlns=""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xmlns=""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xmlns=""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xmlns=""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xmlns=""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xmlns=""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xmlns=""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xmlns=""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xmlns=""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xmlns=""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xmlns=""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xmlns=""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xmlns=""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xmlns=""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xmlns=""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xmlns=""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xmlns=""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xmlns=""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xmlns=""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xmlns=""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xmlns=""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xmlns=""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xmlns=""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xmlns=""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xmlns=""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xmlns=""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xmlns=""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xmlns=""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xmlns=""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xmlns=""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xmlns=""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xmlns=""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xmlns=""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xmlns=""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xmlns=""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xmlns=""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xmlns=""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xmlns=""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xmlns=""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xmlns=""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xmlns=""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xmlns=""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xmlns="" id="{801862DC-F6B7-4570-83DF-78DD0C80D3CF}"/>
              </a:ext>
            </a:extLst>
          </p:cNvPr>
          <p:cNvSpPr>
            <a:spLocks noGrp="1"/>
          </p:cNvSpPr>
          <p:nvPr>
            <p:ph type="ftr" sz="quarter" idx="11"/>
          </p:nvPr>
        </p:nvSpPr>
        <p:spPr>
          <a:xfrm>
            <a:off x="-188686" y="3482519"/>
            <a:ext cx="1886857" cy="334737"/>
          </a:xfrm>
        </p:spPr>
        <p:txBody>
          <a:bodyPr/>
          <a:lstStyle/>
          <a:p>
            <a:r>
              <a:rPr lang="en-US" sz="1400" u="sng" dirty="0" smtClean="0">
                <a:solidFill>
                  <a:schemeClr val="accent1">
                    <a:lumMod val="75000"/>
                  </a:schemeClr>
                </a:solidFill>
              </a:rPr>
              <a:t>Output:-</a:t>
            </a:r>
            <a:endParaRPr lang="en-US" sz="1400" u="sng" dirty="0">
              <a:solidFill>
                <a:schemeClr val="accent1">
                  <a:lumMod val="75000"/>
                </a:schemeClr>
              </a:solidFill>
            </a:endParaRPr>
          </a:p>
        </p:txBody>
      </p:sp>
      <p:sp>
        <p:nvSpPr>
          <p:cNvPr id="9" name="Slide Number Placeholder 8">
            <a:extLst>
              <a:ext uri="{FF2B5EF4-FFF2-40B4-BE49-F238E27FC236}">
                <a16:creationId xmlns:a16="http://schemas.microsoft.com/office/drawing/2014/main" xmlns="" id="{86C6E566-1855-4708-91B5-0EC5B3F18CCC}"/>
              </a:ext>
            </a:extLst>
          </p:cNvPr>
          <p:cNvSpPr>
            <a:spLocks noGrp="1"/>
          </p:cNvSpPr>
          <p:nvPr>
            <p:ph type="sldNum" sz="quarter" idx="12"/>
          </p:nvPr>
        </p:nvSpPr>
        <p:spPr/>
        <p:txBody>
          <a:bodyPr/>
          <a:lstStyle/>
          <a:p>
            <a:fld id="{5EA792F7-1D9E-4C7E-A103-E8EDFDC2691E}" type="slidenum">
              <a:rPr lang="en-US" smtClean="0"/>
              <a:pPr/>
              <a:t>4</a:t>
            </a:fld>
            <a:endParaRPr lang="en-US" dirty="0"/>
          </a:p>
        </p:txBody>
      </p:sp>
      <p:sp>
        <p:nvSpPr>
          <p:cNvPr id="349" name="TextBox 348"/>
          <p:cNvSpPr txBox="1"/>
          <p:nvPr/>
        </p:nvSpPr>
        <p:spPr>
          <a:xfrm>
            <a:off x="2336799" y="319315"/>
            <a:ext cx="5631543" cy="646331"/>
          </a:xfrm>
          <a:prstGeom prst="rect">
            <a:avLst/>
          </a:prstGeom>
          <a:noFill/>
        </p:spPr>
        <p:txBody>
          <a:bodyPr wrap="square" rtlCol="0">
            <a:spAutoFit/>
          </a:bodyPr>
          <a:lstStyle/>
          <a:p>
            <a:r>
              <a:rPr lang="en-US" b="1" dirty="0" smtClean="0"/>
              <a:t>It is used to store all the data, multiple tables to preserve the information.</a:t>
            </a:r>
            <a:endParaRPr lang="en-US" b="1" dirty="0"/>
          </a:p>
        </p:txBody>
      </p:sp>
      <p:sp>
        <p:nvSpPr>
          <p:cNvPr id="350" name="TextBox 349"/>
          <p:cNvSpPr txBox="1"/>
          <p:nvPr/>
        </p:nvSpPr>
        <p:spPr>
          <a:xfrm>
            <a:off x="-1" y="1480457"/>
            <a:ext cx="3018971" cy="369332"/>
          </a:xfrm>
          <a:prstGeom prst="rect">
            <a:avLst/>
          </a:prstGeom>
          <a:noFill/>
        </p:spPr>
        <p:txBody>
          <a:bodyPr wrap="square" rtlCol="0">
            <a:spAutoFit/>
          </a:bodyPr>
          <a:lstStyle/>
          <a:p>
            <a:r>
              <a:rPr lang="en-US" b="1" u="sng" dirty="0" smtClean="0">
                <a:solidFill>
                  <a:schemeClr val="accent1">
                    <a:lumMod val="75000"/>
                  </a:schemeClr>
                </a:solidFill>
              </a:rPr>
              <a:t>Create database  syntax</a:t>
            </a:r>
            <a:r>
              <a:rPr lang="en-US" b="1" dirty="0" smtClean="0">
                <a:solidFill>
                  <a:schemeClr val="accent1">
                    <a:lumMod val="75000"/>
                  </a:schemeClr>
                </a:solidFill>
              </a:rPr>
              <a:t>:-</a:t>
            </a:r>
            <a:endParaRPr lang="en-US" b="1" dirty="0">
              <a:solidFill>
                <a:schemeClr val="accent1">
                  <a:lumMod val="75000"/>
                </a:schemeClr>
              </a:solidFill>
            </a:endParaRPr>
          </a:p>
        </p:txBody>
      </p:sp>
      <p:sp>
        <p:nvSpPr>
          <p:cNvPr id="352" name="TextBox 351"/>
          <p:cNvSpPr txBox="1"/>
          <p:nvPr/>
        </p:nvSpPr>
        <p:spPr>
          <a:xfrm>
            <a:off x="2815771" y="1915886"/>
            <a:ext cx="4731657" cy="646331"/>
          </a:xfrm>
          <a:prstGeom prst="rect">
            <a:avLst/>
          </a:prstGeom>
          <a:noFill/>
        </p:spPr>
        <p:txBody>
          <a:bodyPr wrap="square" rtlCol="0">
            <a:spAutoFit/>
          </a:bodyPr>
          <a:lstStyle/>
          <a:p>
            <a:r>
              <a:rPr lang="en-US" b="1" dirty="0" smtClean="0"/>
              <a:t>CREATE DATABASE&lt;  </a:t>
            </a:r>
            <a:r>
              <a:rPr lang="en-US" b="1" dirty="0" err="1" smtClean="0"/>
              <a:t>database_name</a:t>
            </a:r>
            <a:r>
              <a:rPr lang="en-US" b="1" dirty="0" smtClean="0"/>
              <a:t> &gt; ;</a:t>
            </a:r>
          </a:p>
          <a:p>
            <a:r>
              <a:rPr lang="en-US" b="1" dirty="0" smtClean="0"/>
              <a:t>USE  &lt;DATABASE_NAME&gt;;</a:t>
            </a:r>
            <a:endParaRPr lang="en-US" b="1" dirty="0"/>
          </a:p>
        </p:txBody>
      </p:sp>
      <p:sp>
        <p:nvSpPr>
          <p:cNvPr id="353" name="TextBox 352"/>
          <p:cNvSpPr txBox="1"/>
          <p:nvPr/>
        </p:nvSpPr>
        <p:spPr>
          <a:xfrm>
            <a:off x="0" y="2438399"/>
            <a:ext cx="1393372" cy="369332"/>
          </a:xfrm>
          <a:prstGeom prst="rect">
            <a:avLst/>
          </a:prstGeom>
          <a:noFill/>
        </p:spPr>
        <p:txBody>
          <a:bodyPr wrap="square" rtlCol="0">
            <a:spAutoFit/>
          </a:bodyPr>
          <a:lstStyle/>
          <a:p>
            <a:r>
              <a:rPr lang="en-US" u="sng" dirty="0" smtClean="0">
                <a:solidFill>
                  <a:schemeClr val="accent1">
                    <a:lumMod val="75000"/>
                  </a:schemeClr>
                </a:solidFill>
              </a:rPr>
              <a:t>Example</a:t>
            </a:r>
            <a:r>
              <a:rPr lang="en-US" b="1" dirty="0" smtClean="0">
                <a:solidFill>
                  <a:schemeClr val="accent1">
                    <a:lumMod val="75000"/>
                  </a:schemeClr>
                </a:solidFill>
              </a:rPr>
              <a:t>:</a:t>
            </a:r>
            <a:r>
              <a:rPr lang="en-US" dirty="0" smtClean="0">
                <a:solidFill>
                  <a:schemeClr val="accent1">
                    <a:lumMod val="75000"/>
                  </a:schemeClr>
                </a:solidFill>
              </a:rPr>
              <a:t>-</a:t>
            </a:r>
            <a:endParaRPr lang="en-US" dirty="0">
              <a:solidFill>
                <a:schemeClr val="accent1">
                  <a:lumMod val="75000"/>
                </a:schemeClr>
              </a:solidFill>
            </a:endParaRPr>
          </a:p>
        </p:txBody>
      </p:sp>
      <p:pic>
        <p:nvPicPr>
          <p:cNvPr id="1027" name="Picture 3"/>
          <p:cNvPicPr>
            <a:picLocks noChangeAspect="1" noChangeArrowheads="1"/>
          </p:cNvPicPr>
          <p:nvPr/>
        </p:nvPicPr>
        <p:blipFill>
          <a:blip r:embed="rId3"/>
          <a:srcRect/>
          <a:stretch>
            <a:fillRect/>
          </a:stretch>
        </p:blipFill>
        <p:spPr bwMode="auto">
          <a:xfrm>
            <a:off x="1696584" y="3585028"/>
            <a:ext cx="4921930" cy="3062515"/>
          </a:xfrm>
          <a:prstGeom prst="rect">
            <a:avLst/>
          </a:prstGeom>
          <a:noFill/>
          <a:ln w="9525">
            <a:solidFill>
              <a:srgbClr val="FF0000"/>
            </a:solidFill>
            <a:miter lim="800000"/>
            <a:headEnd/>
            <a:tailEnd/>
          </a:ln>
          <a:effectLst/>
        </p:spPr>
      </p:pic>
      <p:sp>
        <p:nvSpPr>
          <p:cNvPr id="357" name="Left Arrow 356"/>
          <p:cNvSpPr/>
          <p:nvPr/>
        </p:nvSpPr>
        <p:spPr>
          <a:xfrm>
            <a:off x="3976914" y="5181600"/>
            <a:ext cx="2046514" cy="26125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Grp="1" noChangeAspect="1" noChangeArrowheads="1"/>
          </p:cNvPicPr>
          <p:nvPr>
            <p:ph idx="1"/>
          </p:nvPr>
        </p:nvPicPr>
        <p:blipFill>
          <a:blip r:embed="rId4"/>
          <a:srcRect/>
          <a:stretch>
            <a:fillRect/>
          </a:stretch>
        </p:blipFill>
        <p:spPr bwMode="auto">
          <a:xfrm>
            <a:off x="1707357" y="2556669"/>
            <a:ext cx="5607843" cy="533400"/>
          </a:xfrm>
          <a:prstGeom prst="rect">
            <a:avLst/>
          </a:prstGeom>
          <a:noFill/>
          <a:ln w="9525">
            <a:solidFill>
              <a:srgbClr val="FF0000"/>
            </a:solidFill>
            <a:miter lim="800000"/>
            <a:headEnd/>
            <a:tailEnd/>
          </a:ln>
          <a:effectLst/>
        </p:spPr>
      </p:pic>
    </p:spTree>
    <p:extLst>
      <p:ext uri="{BB962C8B-B14F-4D97-AF65-F5344CB8AC3E}">
        <p14:creationId xmlns:p14="http://schemas.microsoft.com/office/powerpoint/2010/main" xmlns="" val="1512919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3800DCA-85AA-42A2-B6D7-823BF0551022}"/>
              </a:ext>
            </a:extLst>
          </p:cNvPr>
          <p:cNvSpPr>
            <a:spLocks noGrp="1"/>
          </p:cNvSpPr>
          <p:nvPr>
            <p:ph type="title"/>
          </p:nvPr>
        </p:nvSpPr>
        <p:spPr>
          <a:xfrm>
            <a:off x="238990" y="1244311"/>
            <a:ext cx="4475885" cy="541627"/>
          </a:xfrm>
          <a:solidFill>
            <a:srgbClr val="00B0F0"/>
          </a:solidFill>
        </p:spPr>
        <p:txBody>
          <a:bodyPr>
            <a:noAutofit/>
          </a:bodyPr>
          <a:lstStyle/>
          <a:p>
            <a:r>
              <a:rPr lang="en-US" sz="1800" b="1" dirty="0" smtClean="0">
                <a:solidFill>
                  <a:schemeClr val="accent1">
                    <a:lumMod val="75000"/>
                  </a:schemeClr>
                </a:solidFill>
              </a:rPr>
              <a:t>Create table1:-</a:t>
            </a:r>
            <a:r>
              <a:rPr lang="en-US" sz="1800" b="1" dirty="0" smtClean="0">
                <a:solidFill>
                  <a:srgbClr val="FFC000"/>
                </a:solidFill>
              </a:rPr>
              <a:t>customer</a:t>
            </a:r>
            <a:endParaRPr lang="en-US" sz="1800" b="1" dirty="0">
              <a:solidFill>
                <a:schemeClr val="accent1">
                  <a:lumMod val="75000"/>
                </a:schemeClr>
              </a:solidFill>
            </a:endParaRPr>
          </a:p>
        </p:txBody>
      </p:sp>
      <p:sp>
        <p:nvSpPr>
          <p:cNvPr id="6" name="Text Placeholder 5">
            <a:extLst>
              <a:ext uri="{FF2B5EF4-FFF2-40B4-BE49-F238E27FC236}">
                <a16:creationId xmlns:a16="http://schemas.microsoft.com/office/drawing/2014/main" xmlns="" id="{55330DE0-8B71-4239-923E-A53850E47B81}"/>
              </a:ext>
            </a:extLst>
          </p:cNvPr>
          <p:cNvSpPr>
            <a:spLocks noGrp="1"/>
          </p:cNvSpPr>
          <p:nvPr>
            <p:ph type="body" sz="quarter" idx="13"/>
          </p:nvPr>
        </p:nvSpPr>
        <p:spPr>
          <a:xfrm>
            <a:off x="11463337" y="6698411"/>
            <a:ext cx="728663" cy="159589"/>
          </a:xfrm>
        </p:spPr>
        <p:txBody>
          <a:bodyPr>
            <a:normAutofit fontScale="77500" lnSpcReduction="20000"/>
          </a:bodyPr>
          <a:lstStyle/>
          <a:p>
            <a:endParaRPr lang="en-US" sz="800" dirty="0"/>
          </a:p>
        </p:txBody>
      </p:sp>
      <p:sp>
        <p:nvSpPr>
          <p:cNvPr id="12" name="Footer Placeholder 11">
            <a:extLst>
              <a:ext uri="{FF2B5EF4-FFF2-40B4-BE49-F238E27FC236}">
                <a16:creationId xmlns:a16="http://schemas.microsoft.com/office/drawing/2014/main" xmlns="" id="{DAF52864-41D3-4E33-950C-5FCEBC016BE8}"/>
              </a:ext>
            </a:extLst>
          </p:cNvPr>
          <p:cNvSpPr>
            <a:spLocks noGrp="1"/>
          </p:cNvSpPr>
          <p:nvPr>
            <p:ph type="ftr" sz="quarter" idx="11"/>
          </p:nvPr>
        </p:nvSpPr>
        <p:spPr>
          <a:xfrm flipH="1">
            <a:off x="10557162" y="6411770"/>
            <a:ext cx="1413164" cy="446230"/>
          </a:xfrm>
        </p:spPr>
        <p:txBody>
          <a:bodyPr/>
          <a:lstStyle/>
          <a:p>
            <a:r>
              <a:rPr lang="en-US" dirty="0" smtClean="0"/>
              <a:t>5</a:t>
            </a:r>
            <a:endParaRPr lang="en-US" dirty="0"/>
          </a:p>
        </p:txBody>
      </p:sp>
      <p:sp>
        <p:nvSpPr>
          <p:cNvPr id="13" name="Slide Number Placeholder 12">
            <a:extLst>
              <a:ext uri="{FF2B5EF4-FFF2-40B4-BE49-F238E27FC236}">
                <a16:creationId xmlns:a16="http://schemas.microsoft.com/office/drawing/2014/main" xmlns=""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pPr/>
              <a:t>5</a:t>
            </a:fld>
            <a:endParaRPr lang="en-US" dirty="0">
              <a:solidFill>
                <a:srgbClr val="898989"/>
              </a:solidFill>
            </a:endParaRPr>
          </a:p>
        </p:txBody>
      </p:sp>
      <p:pic>
        <p:nvPicPr>
          <p:cNvPr id="2054" name="Picture 6"/>
          <p:cNvPicPr>
            <a:picLocks noChangeAspect="1" noChangeArrowheads="1"/>
          </p:cNvPicPr>
          <p:nvPr/>
        </p:nvPicPr>
        <p:blipFill>
          <a:blip r:embed="rId3"/>
          <a:srcRect/>
          <a:stretch>
            <a:fillRect/>
          </a:stretch>
        </p:blipFill>
        <p:spPr bwMode="auto">
          <a:xfrm>
            <a:off x="2071688" y="2538412"/>
            <a:ext cx="8881948" cy="3085667"/>
          </a:xfrm>
          <a:prstGeom prst="rect">
            <a:avLst/>
          </a:prstGeom>
          <a:noFill/>
          <a:ln w="9525">
            <a:noFill/>
            <a:miter lim="800000"/>
            <a:headEnd/>
            <a:tailEnd/>
          </a:ln>
          <a:effectLst/>
        </p:spPr>
      </p:pic>
    </p:spTree>
    <p:extLst>
      <p:ext uri="{BB962C8B-B14F-4D97-AF65-F5344CB8AC3E}">
        <p14:creationId xmlns:p14="http://schemas.microsoft.com/office/powerpoint/2010/main" xmlns="" val="4079268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3800DCA-85AA-42A2-B6D7-823BF0551022}"/>
              </a:ext>
            </a:extLst>
          </p:cNvPr>
          <p:cNvSpPr>
            <a:spLocks noGrp="1"/>
          </p:cNvSpPr>
          <p:nvPr>
            <p:ph type="title"/>
          </p:nvPr>
        </p:nvSpPr>
        <p:spPr>
          <a:xfrm>
            <a:off x="0" y="0"/>
            <a:ext cx="5461363" cy="457200"/>
          </a:xfrm>
          <a:solidFill>
            <a:schemeClr val="tx1"/>
          </a:solidFill>
          <a:ln w="25400">
            <a:solidFill>
              <a:srgbClr val="002060"/>
            </a:solidFill>
            <a:prstDash val="lgDash"/>
          </a:ln>
        </p:spPr>
        <p:txBody>
          <a:bodyPr anchor="t">
            <a:noAutofit/>
          </a:bodyPr>
          <a:lstStyle/>
          <a:p>
            <a:r>
              <a:rPr lang="en-US" sz="1800" b="1" dirty="0" smtClean="0">
                <a:solidFill>
                  <a:schemeClr val="accent1">
                    <a:lumMod val="75000"/>
                  </a:schemeClr>
                </a:solidFill>
              </a:rPr>
              <a:t>Insert values into </a:t>
            </a:r>
            <a:r>
              <a:rPr lang="en-US" sz="1800" b="1" dirty="0" smtClean="0">
                <a:solidFill>
                  <a:srgbClr val="7030A0"/>
                </a:solidFill>
              </a:rPr>
              <a:t>customer</a:t>
            </a:r>
            <a:r>
              <a:rPr lang="en-US" sz="1800" b="1" dirty="0" smtClean="0">
                <a:solidFill>
                  <a:schemeClr val="accent1">
                    <a:lumMod val="75000"/>
                  </a:schemeClr>
                </a:solidFill>
              </a:rPr>
              <a:t> table:-</a:t>
            </a:r>
            <a:br>
              <a:rPr lang="en-US" sz="1800" b="1" dirty="0" smtClean="0">
                <a:solidFill>
                  <a:schemeClr val="accent1">
                    <a:lumMod val="75000"/>
                  </a:schemeClr>
                </a:solidFill>
              </a:rPr>
            </a:br>
            <a:endParaRPr lang="en-US" sz="1800" b="1" dirty="0"/>
          </a:p>
        </p:txBody>
      </p:sp>
      <p:sp>
        <p:nvSpPr>
          <p:cNvPr id="6" name="Text Placeholder 5">
            <a:extLst>
              <a:ext uri="{FF2B5EF4-FFF2-40B4-BE49-F238E27FC236}">
                <a16:creationId xmlns:a16="http://schemas.microsoft.com/office/drawing/2014/main" xmlns="" id="{55330DE0-8B71-4239-923E-A53850E47B81}"/>
              </a:ext>
            </a:extLst>
          </p:cNvPr>
          <p:cNvSpPr>
            <a:spLocks noGrp="1"/>
          </p:cNvSpPr>
          <p:nvPr>
            <p:ph type="body" sz="quarter" idx="13"/>
          </p:nvPr>
        </p:nvSpPr>
        <p:spPr>
          <a:xfrm>
            <a:off x="0" y="3436099"/>
            <a:ext cx="1704110" cy="470882"/>
          </a:xfrm>
        </p:spPr>
        <p:txBody>
          <a:bodyPr>
            <a:normAutofit/>
          </a:bodyPr>
          <a:lstStyle/>
          <a:p>
            <a:r>
              <a:rPr lang="en-US" sz="1800" b="1" u="sng" dirty="0" smtClean="0">
                <a:solidFill>
                  <a:srgbClr val="FF0000"/>
                </a:solidFill>
              </a:rPr>
              <a:t>Output:-</a:t>
            </a:r>
            <a:endParaRPr lang="en-US" sz="1800" b="1" u="sng" dirty="0">
              <a:solidFill>
                <a:srgbClr val="FF0000"/>
              </a:solidFill>
            </a:endParaRPr>
          </a:p>
        </p:txBody>
      </p:sp>
      <p:sp>
        <p:nvSpPr>
          <p:cNvPr id="12" name="Footer Placeholder 11">
            <a:extLst>
              <a:ext uri="{FF2B5EF4-FFF2-40B4-BE49-F238E27FC236}">
                <a16:creationId xmlns:a16="http://schemas.microsoft.com/office/drawing/2014/main" xmlns="" id="{DAF52864-41D3-4E33-950C-5FCEBC016BE8}"/>
              </a:ext>
            </a:extLst>
          </p:cNvPr>
          <p:cNvSpPr>
            <a:spLocks noGrp="1"/>
          </p:cNvSpPr>
          <p:nvPr>
            <p:ph type="ftr" sz="quarter" idx="11"/>
          </p:nvPr>
        </p:nvSpPr>
        <p:spPr>
          <a:xfrm>
            <a:off x="3969327" y="2920423"/>
            <a:ext cx="4114800" cy="365125"/>
          </a:xfrm>
        </p:spPr>
        <p:txBody>
          <a:bodyPr/>
          <a:lstStyle/>
          <a:p>
            <a:endParaRPr lang="en-US" dirty="0"/>
          </a:p>
        </p:txBody>
      </p:sp>
      <p:sp>
        <p:nvSpPr>
          <p:cNvPr id="13" name="Slide Number Placeholder 12">
            <a:extLst>
              <a:ext uri="{FF2B5EF4-FFF2-40B4-BE49-F238E27FC236}">
                <a16:creationId xmlns:a16="http://schemas.microsoft.com/office/drawing/2014/main" xmlns=""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pPr/>
              <a:t>6</a:t>
            </a:fld>
            <a:endParaRPr lang="en-US" dirty="0">
              <a:solidFill>
                <a:srgbClr val="898989"/>
              </a:solidFill>
            </a:endParaRPr>
          </a:p>
        </p:txBody>
      </p:sp>
      <p:pic>
        <p:nvPicPr>
          <p:cNvPr id="7" name="Picture 5"/>
          <p:cNvPicPr>
            <a:picLocks noChangeAspect="1" noChangeArrowheads="1"/>
          </p:cNvPicPr>
          <p:nvPr/>
        </p:nvPicPr>
        <p:blipFill>
          <a:blip r:embed="rId3"/>
          <a:srcRect/>
          <a:stretch>
            <a:fillRect/>
          </a:stretch>
        </p:blipFill>
        <p:spPr bwMode="auto">
          <a:xfrm>
            <a:off x="246184" y="609602"/>
            <a:ext cx="11945816" cy="2743200"/>
          </a:xfrm>
          <a:prstGeom prst="rect">
            <a:avLst/>
          </a:prstGeom>
          <a:noFill/>
          <a:ln w="38100">
            <a:solidFill>
              <a:schemeClr val="accent1">
                <a:lumMod val="75000"/>
              </a:schemeClr>
            </a:solid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1275484" y="3915641"/>
            <a:ext cx="9544916" cy="2771948"/>
          </a:xfrm>
          <a:prstGeom prst="rect">
            <a:avLst/>
          </a:prstGeom>
          <a:noFill/>
          <a:ln w="38100">
            <a:solidFill>
              <a:schemeClr val="accent1">
                <a:lumMod val="75000"/>
              </a:schemeClr>
            </a:solidFill>
            <a:miter lim="800000"/>
            <a:headEnd/>
            <a:tailEnd/>
          </a:ln>
          <a:effectLst/>
        </p:spPr>
      </p:pic>
    </p:spTree>
    <p:extLst>
      <p:ext uri="{BB962C8B-B14F-4D97-AF65-F5344CB8AC3E}">
        <p14:creationId xmlns:p14="http://schemas.microsoft.com/office/powerpoint/2010/main" xmlns="" val="4079268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3800DCA-85AA-42A2-B6D7-823BF0551022}"/>
              </a:ext>
            </a:extLst>
          </p:cNvPr>
          <p:cNvSpPr>
            <a:spLocks noGrp="1"/>
          </p:cNvSpPr>
          <p:nvPr>
            <p:ph type="title"/>
          </p:nvPr>
        </p:nvSpPr>
        <p:spPr>
          <a:xfrm>
            <a:off x="1" y="0"/>
            <a:ext cx="3851564" cy="471055"/>
          </a:xfrm>
          <a:solidFill>
            <a:srgbClr val="00B0F0"/>
          </a:solidFill>
        </p:spPr>
        <p:txBody>
          <a:bodyPr>
            <a:noAutofit/>
          </a:bodyPr>
          <a:lstStyle/>
          <a:p>
            <a:r>
              <a:rPr lang="en-US" sz="1800" b="1" dirty="0" smtClean="0">
                <a:solidFill>
                  <a:schemeClr val="accent1">
                    <a:lumMod val="75000"/>
                  </a:schemeClr>
                </a:solidFill>
              </a:rPr>
              <a:t>Create table2:-</a:t>
            </a:r>
            <a:r>
              <a:rPr lang="en-US" sz="1800" b="1" dirty="0" smtClean="0">
                <a:solidFill>
                  <a:srgbClr val="FFC000"/>
                </a:solidFill>
              </a:rPr>
              <a:t>ORDERS</a:t>
            </a:r>
            <a:endParaRPr lang="en-US" sz="1800" b="1" dirty="0">
              <a:solidFill>
                <a:schemeClr val="accent1">
                  <a:lumMod val="75000"/>
                </a:schemeClr>
              </a:solidFill>
            </a:endParaRPr>
          </a:p>
        </p:txBody>
      </p:sp>
      <p:sp>
        <p:nvSpPr>
          <p:cNvPr id="6" name="Text Placeholder 5">
            <a:extLst>
              <a:ext uri="{FF2B5EF4-FFF2-40B4-BE49-F238E27FC236}">
                <a16:creationId xmlns:a16="http://schemas.microsoft.com/office/drawing/2014/main" xmlns="" id="{55330DE0-8B71-4239-923E-A53850E47B81}"/>
              </a:ext>
            </a:extLst>
          </p:cNvPr>
          <p:cNvSpPr>
            <a:spLocks noGrp="1"/>
          </p:cNvSpPr>
          <p:nvPr>
            <p:ph type="body" sz="quarter" idx="13"/>
          </p:nvPr>
        </p:nvSpPr>
        <p:spPr>
          <a:xfrm>
            <a:off x="11463337" y="6698411"/>
            <a:ext cx="728663" cy="159589"/>
          </a:xfrm>
        </p:spPr>
        <p:txBody>
          <a:bodyPr>
            <a:normAutofit fontScale="77500" lnSpcReduction="20000"/>
          </a:bodyPr>
          <a:lstStyle/>
          <a:p>
            <a:endParaRPr lang="en-US" sz="800" dirty="0"/>
          </a:p>
        </p:txBody>
      </p:sp>
      <p:sp>
        <p:nvSpPr>
          <p:cNvPr id="12" name="Footer Placeholder 11">
            <a:extLst>
              <a:ext uri="{FF2B5EF4-FFF2-40B4-BE49-F238E27FC236}">
                <a16:creationId xmlns:a16="http://schemas.microsoft.com/office/drawing/2014/main" xmlns="" id="{DAF52864-41D3-4E33-950C-5FCEBC016BE8}"/>
              </a:ext>
            </a:extLst>
          </p:cNvPr>
          <p:cNvSpPr>
            <a:spLocks noGrp="1"/>
          </p:cNvSpPr>
          <p:nvPr>
            <p:ph type="ftr" sz="quarter" idx="11"/>
          </p:nvPr>
        </p:nvSpPr>
        <p:spPr>
          <a:xfrm flipH="1">
            <a:off x="10557162" y="6411770"/>
            <a:ext cx="1413164" cy="446230"/>
          </a:xfrm>
        </p:spPr>
        <p:txBody>
          <a:bodyPr/>
          <a:lstStyle/>
          <a:p>
            <a:r>
              <a:rPr lang="en-US" dirty="0" smtClean="0"/>
              <a:t>5</a:t>
            </a:r>
            <a:endParaRPr lang="en-US" dirty="0"/>
          </a:p>
        </p:txBody>
      </p:sp>
      <p:sp>
        <p:nvSpPr>
          <p:cNvPr id="13" name="Slide Number Placeholder 12">
            <a:extLst>
              <a:ext uri="{FF2B5EF4-FFF2-40B4-BE49-F238E27FC236}">
                <a16:creationId xmlns:a16="http://schemas.microsoft.com/office/drawing/2014/main" xmlns=""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pPr/>
              <a:t>7</a:t>
            </a:fld>
            <a:endParaRPr lang="en-US" dirty="0">
              <a:solidFill>
                <a:srgbClr val="898989"/>
              </a:solidFill>
            </a:endParaRPr>
          </a:p>
        </p:txBody>
      </p:sp>
      <p:sp>
        <p:nvSpPr>
          <p:cNvPr id="9" name="Rectangle 8"/>
          <p:cNvSpPr/>
          <p:nvPr/>
        </p:nvSpPr>
        <p:spPr>
          <a:xfrm>
            <a:off x="0" y="2299855"/>
            <a:ext cx="3879273" cy="369332"/>
          </a:xfrm>
          <a:prstGeom prst="rect">
            <a:avLst/>
          </a:prstGeom>
          <a:solidFill>
            <a:srgbClr val="00B0F0"/>
          </a:solidFill>
        </p:spPr>
        <p:txBody>
          <a:bodyPr wrap="square" anchor="b">
            <a:spAutoFit/>
          </a:bodyPr>
          <a:lstStyle/>
          <a:p>
            <a:r>
              <a:rPr lang="en-US" b="1" dirty="0" smtClean="0">
                <a:solidFill>
                  <a:schemeClr val="accent1">
                    <a:lumMod val="75000"/>
                  </a:schemeClr>
                </a:solidFill>
              </a:rPr>
              <a:t>Insert values into </a:t>
            </a:r>
            <a:r>
              <a:rPr lang="en-US" b="1" dirty="0" smtClean="0">
                <a:solidFill>
                  <a:srgbClr val="7030A0"/>
                </a:solidFill>
              </a:rPr>
              <a:t>ORDERS</a:t>
            </a:r>
            <a:r>
              <a:rPr lang="en-US" b="1" dirty="0" smtClean="0">
                <a:solidFill>
                  <a:schemeClr val="accent1">
                    <a:lumMod val="75000"/>
                  </a:schemeClr>
                </a:solidFill>
              </a:rPr>
              <a:t> table:-</a:t>
            </a:r>
            <a:endParaRPr lang="en-US" dirty="0"/>
          </a:p>
        </p:txBody>
      </p:sp>
      <p:pic>
        <p:nvPicPr>
          <p:cNvPr id="5124" name="Picture 4"/>
          <p:cNvPicPr>
            <a:picLocks noChangeAspect="1" noChangeArrowheads="1"/>
          </p:cNvPicPr>
          <p:nvPr/>
        </p:nvPicPr>
        <p:blipFill>
          <a:blip r:embed="rId3"/>
          <a:srcRect/>
          <a:stretch>
            <a:fillRect/>
          </a:stretch>
        </p:blipFill>
        <p:spPr bwMode="auto">
          <a:xfrm>
            <a:off x="2994747" y="2688647"/>
            <a:ext cx="9197253" cy="1924050"/>
          </a:xfrm>
          <a:prstGeom prst="rect">
            <a:avLst/>
          </a:prstGeom>
          <a:noFill/>
          <a:ln w="9525">
            <a:noFill/>
            <a:miter lim="800000"/>
            <a:headEnd/>
            <a:tailEnd/>
          </a:ln>
          <a:effectLst/>
        </p:spPr>
      </p:pic>
      <p:sp>
        <p:nvSpPr>
          <p:cNvPr id="11" name="Rectangle 10"/>
          <p:cNvSpPr/>
          <p:nvPr/>
        </p:nvSpPr>
        <p:spPr>
          <a:xfrm>
            <a:off x="0" y="4546661"/>
            <a:ext cx="1095172" cy="369332"/>
          </a:xfrm>
          <a:prstGeom prst="rect">
            <a:avLst/>
          </a:prstGeom>
        </p:spPr>
        <p:txBody>
          <a:bodyPr wrap="none">
            <a:spAutoFit/>
          </a:bodyPr>
          <a:lstStyle/>
          <a:p>
            <a:r>
              <a:rPr lang="en-US" b="1" u="sng" dirty="0" smtClean="0">
                <a:solidFill>
                  <a:srgbClr val="FF0000"/>
                </a:solidFill>
              </a:rPr>
              <a:t>Output:-</a:t>
            </a:r>
            <a:endParaRPr lang="en-US" b="1" u="sng" dirty="0">
              <a:solidFill>
                <a:srgbClr val="FF0000"/>
              </a:solidFill>
            </a:endParaRPr>
          </a:p>
        </p:txBody>
      </p:sp>
      <p:pic>
        <p:nvPicPr>
          <p:cNvPr id="5125" name="Picture 5"/>
          <p:cNvPicPr>
            <a:picLocks noChangeAspect="1" noChangeArrowheads="1"/>
          </p:cNvPicPr>
          <p:nvPr/>
        </p:nvPicPr>
        <p:blipFill>
          <a:blip r:embed="rId4"/>
          <a:srcRect/>
          <a:stretch>
            <a:fillRect/>
          </a:stretch>
        </p:blipFill>
        <p:spPr bwMode="auto">
          <a:xfrm>
            <a:off x="1633538" y="4745615"/>
            <a:ext cx="6346680" cy="1946130"/>
          </a:xfrm>
          <a:prstGeom prst="rect">
            <a:avLst/>
          </a:prstGeom>
          <a:noFill/>
          <a:ln w="9525">
            <a:noFill/>
            <a:miter lim="800000"/>
            <a:headEnd/>
            <a:tailEnd/>
          </a:ln>
          <a:effectLst/>
        </p:spPr>
      </p:pic>
      <p:pic>
        <p:nvPicPr>
          <p:cNvPr id="5126" name="Picture 6"/>
          <p:cNvPicPr>
            <a:picLocks noChangeAspect="1" noChangeArrowheads="1"/>
          </p:cNvPicPr>
          <p:nvPr/>
        </p:nvPicPr>
        <p:blipFill>
          <a:blip r:embed="rId5"/>
          <a:srcRect/>
          <a:stretch>
            <a:fillRect/>
          </a:stretch>
        </p:blipFill>
        <p:spPr bwMode="auto">
          <a:xfrm>
            <a:off x="3932959" y="180109"/>
            <a:ext cx="6111587" cy="2050473"/>
          </a:xfrm>
          <a:prstGeom prst="rect">
            <a:avLst/>
          </a:prstGeom>
          <a:noFill/>
          <a:ln w="9525">
            <a:noFill/>
            <a:miter lim="800000"/>
            <a:headEnd/>
            <a:tailEnd/>
          </a:ln>
          <a:effectLst/>
        </p:spPr>
      </p:pic>
    </p:spTree>
    <p:extLst>
      <p:ext uri="{BB962C8B-B14F-4D97-AF65-F5344CB8AC3E}">
        <p14:creationId xmlns:p14="http://schemas.microsoft.com/office/powerpoint/2010/main" xmlns="" val="4079268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xmlns="" id="{17C2CBB2-9D96-4F82-BBE0-30D565C23902}"/>
              </a:ext>
            </a:extLst>
          </p:cNvPr>
          <p:cNvSpPr>
            <a:spLocks noGrp="1"/>
          </p:cNvSpPr>
          <p:nvPr>
            <p:ph type="sldNum" sz="quarter" idx="12"/>
          </p:nvPr>
        </p:nvSpPr>
        <p:spPr>
          <a:xfrm>
            <a:off x="10945092" y="6497781"/>
            <a:ext cx="1246908" cy="360219"/>
          </a:xfrm>
        </p:spPr>
        <p:txBody>
          <a:bodyPr/>
          <a:lstStyle/>
          <a:p>
            <a:fld id="{5EA792F7-1D9E-4C7E-A103-E8EDFDC2691E}" type="slidenum">
              <a:rPr lang="en-US" smtClean="0">
                <a:solidFill>
                  <a:srgbClr val="898989"/>
                </a:solidFill>
              </a:rPr>
              <a:pPr/>
              <a:t>8</a:t>
            </a:fld>
            <a:endParaRPr lang="en-US" dirty="0">
              <a:solidFill>
                <a:srgbClr val="898989"/>
              </a:solidFill>
            </a:endParaRPr>
          </a:p>
        </p:txBody>
      </p:sp>
      <p:sp>
        <p:nvSpPr>
          <p:cNvPr id="8" name="TextBox 7"/>
          <p:cNvSpPr txBox="1"/>
          <p:nvPr/>
        </p:nvSpPr>
        <p:spPr>
          <a:xfrm>
            <a:off x="0" y="0"/>
            <a:ext cx="2632365" cy="369332"/>
          </a:xfrm>
          <a:prstGeom prst="rect">
            <a:avLst/>
          </a:prstGeom>
          <a:solidFill>
            <a:srgbClr val="00B0F0"/>
          </a:solidFill>
        </p:spPr>
        <p:txBody>
          <a:bodyPr wrap="square" rtlCol="0">
            <a:spAutoFit/>
          </a:bodyPr>
          <a:lstStyle/>
          <a:p>
            <a:r>
              <a:rPr lang="en-US" b="1" dirty="0" smtClean="0">
                <a:solidFill>
                  <a:schemeClr val="accent1">
                    <a:lumMod val="75000"/>
                  </a:schemeClr>
                </a:solidFill>
              </a:rPr>
              <a:t>Create table 3:-</a:t>
            </a:r>
            <a:r>
              <a:rPr lang="en-US" b="1" dirty="0" smtClean="0">
                <a:solidFill>
                  <a:srgbClr val="FFC000"/>
                </a:solidFill>
              </a:rPr>
              <a:t>MENU</a:t>
            </a:r>
            <a:endParaRPr lang="en-US" dirty="0"/>
          </a:p>
        </p:txBody>
      </p:sp>
      <p:pic>
        <p:nvPicPr>
          <p:cNvPr id="4099" name="Picture 3"/>
          <p:cNvPicPr>
            <a:picLocks noChangeAspect="1" noChangeArrowheads="1"/>
          </p:cNvPicPr>
          <p:nvPr/>
        </p:nvPicPr>
        <p:blipFill>
          <a:blip r:embed="rId3"/>
          <a:srcRect/>
          <a:stretch>
            <a:fillRect/>
          </a:stretch>
        </p:blipFill>
        <p:spPr bwMode="auto">
          <a:xfrm>
            <a:off x="2933267" y="1"/>
            <a:ext cx="5157788" cy="2092036"/>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1457325" y="2524992"/>
            <a:ext cx="10734675" cy="20574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2445327" y="4867275"/>
            <a:ext cx="6248400" cy="1990725"/>
          </a:xfrm>
          <a:prstGeom prst="rect">
            <a:avLst/>
          </a:prstGeom>
          <a:noFill/>
          <a:ln w="9525">
            <a:noFill/>
            <a:miter lim="800000"/>
            <a:headEnd/>
            <a:tailEnd/>
          </a:ln>
          <a:effectLst/>
        </p:spPr>
      </p:pic>
      <p:sp>
        <p:nvSpPr>
          <p:cNvPr id="14" name="Rectangle 13"/>
          <p:cNvSpPr/>
          <p:nvPr/>
        </p:nvSpPr>
        <p:spPr>
          <a:xfrm>
            <a:off x="0" y="2094407"/>
            <a:ext cx="3583032" cy="369332"/>
          </a:xfrm>
          <a:prstGeom prst="rect">
            <a:avLst/>
          </a:prstGeom>
          <a:solidFill>
            <a:srgbClr val="00B0F0"/>
          </a:solidFill>
        </p:spPr>
        <p:txBody>
          <a:bodyPr wrap="none">
            <a:spAutoFit/>
          </a:bodyPr>
          <a:lstStyle/>
          <a:p>
            <a:r>
              <a:rPr lang="en-US" b="1" dirty="0" smtClean="0">
                <a:solidFill>
                  <a:schemeClr val="accent1">
                    <a:lumMod val="75000"/>
                  </a:schemeClr>
                </a:solidFill>
              </a:rPr>
              <a:t>Insert values into </a:t>
            </a:r>
            <a:r>
              <a:rPr lang="en-US" b="1" dirty="0" smtClean="0">
                <a:solidFill>
                  <a:schemeClr val="accent4">
                    <a:lumMod val="60000"/>
                    <a:lumOff val="40000"/>
                  </a:schemeClr>
                </a:solidFill>
              </a:rPr>
              <a:t>MENU</a:t>
            </a:r>
            <a:r>
              <a:rPr lang="en-US" b="1" dirty="0" smtClean="0">
                <a:solidFill>
                  <a:schemeClr val="accent1">
                    <a:lumMod val="75000"/>
                  </a:schemeClr>
                </a:solidFill>
              </a:rPr>
              <a:t> table:-</a:t>
            </a:r>
            <a:endParaRPr lang="en-US" dirty="0"/>
          </a:p>
        </p:txBody>
      </p:sp>
      <p:sp>
        <p:nvSpPr>
          <p:cNvPr id="15" name="Rectangle 14"/>
          <p:cNvSpPr/>
          <p:nvPr/>
        </p:nvSpPr>
        <p:spPr>
          <a:xfrm>
            <a:off x="948706" y="4546661"/>
            <a:ext cx="1095172" cy="369332"/>
          </a:xfrm>
          <a:prstGeom prst="rect">
            <a:avLst/>
          </a:prstGeom>
        </p:spPr>
        <p:txBody>
          <a:bodyPr wrap="none">
            <a:spAutoFit/>
          </a:bodyPr>
          <a:lstStyle/>
          <a:p>
            <a:r>
              <a:rPr lang="en-US" b="1" u="sng" dirty="0" smtClean="0">
                <a:solidFill>
                  <a:srgbClr val="FF0000"/>
                </a:solidFill>
              </a:rPr>
              <a:t>Output:-</a:t>
            </a:r>
            <a:endParaRPr lang="en-US" b="1" u="sng" dirty="0">
              <a:solidFill>
                <a:srgbClr val="FF0000"/>
              </a:solidFill>
            </a:endParaRPr>
          </a:p>
        </p:txBody>
      </p:sp>
    </p:spTree>
    <p:extLst>
      <p:ext uri="{BB962C8B-B14F-4D97-AF65-F5344CB8AC3E}">
        <p14:creationId xmlns:p14="http://schemas.microsoft.com/office/powerpoint/2010/main" xmlns="" val="4079268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242162" cy="364481"/>
          </a:xfrm>
          <a:solidFill>
            <a:srgbClr val="00B0F0"/>
          </a:solidFill>
        </p:spPr>
        <p:txBody>
          <a:bodyPr anchor="t">
            <a:noAutofit/>
          </a:bodyPr>
          <a:lstStyle/>
          <a:p>
            <a:r>
              <a:rPr lang="en-US" sz="1800" b="1" dirty="0" smtClean="0">
                <a:solidFill>
                  <a:schemeClr val="accent1">
                    <a:lumMod val="75000"/>
                  </a:schemeClr>
                </a:solidFill>
              </a:rPr>
              <a:t>Create table 4:-</a:t>
            </a:r>
            <a:r>
              <a:rPr lang="en-US" sz="1800" b="1" dirty="0" smtClean="0">
                <a:solidFill>
                  <a:srgbClr val="FFC000"/>
                </a:solidFill>
              </a:rPr>
              <a:t>PAYMENT</a:t>
            </a:r>
            <a:r>
              <a:rPr lang="en-US" sz="1800" dirty="0" smtClean="0"/>
              <a:t/>
            </a:r>
            <a:br>
              <a:rPr lang="en-US" sz="1800" dirty="0" smtClean="0"/>
            </a:br>
            <a:endParaRPr lang="en-US" sz="1800" dirty="0"/>
          </a:p>
        </p:txBody>
      </p:sp>
      <p:sp>
        <p:nvSpPr>
          <p:cNvPr id="3" name="Text Placeholder 2"/>
          <p:cNvSpPr>
            <a:spLocks noGrp="1"/>
          </p:cNvSpPr>
          <p:nvPr>
            <p:ph type="body" sz="quarter" idx="13"/>
          </p:nvPr>
        </p:nvSpPr>
        <p:spPr>
          <a:xfrm>
            <a:off x="0" y="2757054"/>
            <a:ext cx="3893127" cy="318656"/>
          </a:xfrm>
          <a:solidFill>
            <a:srgbClr val="00B0F0"/>
          </a:solidFill>
        </p:spPr>
        <p:txBody>
          <a:bodyPr anchor="t">
            <a:normAutofit fontScale="92500" lnSpcReduction="10000"/>
          </a:bodyPr>
          <a:lstStyle/>
          <a:p>
            <a:r>
              <a:rPr lang="en-US" sz="1800" b="1" dirty="0" smtClean="0">
                <a:solidFill>
                  <a:schemeClr val="accent1">
                    <a:lumMod val="75000"/>
                  </a:schemeClr>
                </a:solidFill>
              </a:rPr>
              <a:t>Insert values into </a:t>
            </a:r>
            <a:r>
              <a:rPr lang="en-US" sz="1900" b="1" dirty="0" smtClean="0">
                <a:solidFill>
                  <a:schemeClr val="accent4">
                    <a:lumMod val="60000"/>
                    <a:lumOff val="40000"/>
                  </a:schemeClr>
                </a:solidFill>
              </a:rPr>
              <a:t>PAYMENT</a:t>
            </a:r>
            <a:r>
              <a:rPr lang="en-US" sz="1800" b="1" dirty="0" smtClean="0">
                <a:solidFill>
                  <a:schemeClr val="accent1">
                    <a:lumMod val="75000"/>
                  </a:schemeClr>
                </a:solidFill>
              </a:rPr>
              <a:t> table:-</a:t>
            </a:r>
            <a:endParaRPr lang="en-US" sz="1800" dirty="0" smtClean="0"/>
          </a:p>
          <a:p>
            <a:endParaRPr lang="en-US" sz="1800" dirty="0"/>
          </a:p>
        </p:txBody>
      </p:sp>
      <p:sp>
        <p:nvSpPr>
          <p:cNvPr id="4" name="Date Placeholder 3"/>
          <p:cNvSpPr>
            <a:spLocks noGrp="1"/>
          </p:cNvSpPr>
          <p:nvPr>
            <p:ph type="dt" sz="half" idx="10"/>
          </p:nvPr>
        </p:nvSpPr>
        <p:spPr>
          <a:xfrm flipH="1" flipV="1">
            <a:off x="12191999" y="6858000"/>
            <a:ext cx="45719" cy="45719"/>
          </a:xfrm>
        </p:spPr>
        <p:txBody>
          <a:bodyPr/>
          <a:lstStyle/>
          <a:p>
            <a:r>
              <a:rPr lang="en-US" dirty="0" smtClean="0"/>
              <a:t>.</a:t>
            </a:r>
            <a:endParaRPr lang="en-US" dirty="0"/>
          </a:p>
        </p:txBody>
      </p:sp>
      <p:sp>
        <p:nvSpPr>
          <p:cNvPr id="5" name="Footer Placeholder 4"/>
          <p:cNvSpPr>
            <a:spLocks noGrp="1"/>
          </p:cNvSpPr>
          <p:nvPr>
            <p:ph type="ftr" sz="quarter" idx="11"/>
          </p:nvPr>
        </p:nvSpPr>
        <p:spPr>
          <a:xfrm>
            <a:off x="11984182" y="6691745"/>
            <a:ext cx="207818" cy="166255"/>
          </a:xfrm>
        </p:spPr>
        <p:txBody>
          <a:bodyPr/>
          <a:lstStyle/>
          <a:p>
            <a:r>
              <a:rPr lang="en-US" sz="800" dirty="0" smtClean="0"/>
              <a:t>.</a:t>
            </a:r>
            <a:endParaRPr lang="en-US" sz="800" dirty="0"/>
          </a:p>
        </p:txBody>
      </p:sp>
      <p:sp>
        <p:nvSpPr>
          <p:cNvPr id="6" name="Slide Number Placeholder 5"/>
          <p:cNvSpPr>
            <a:spLocks noGrp="1"/>
          </p:cNvSpPr>
          <p:nvPr>
            <p:ph type="sldNum" sz="quarter" idx="12"/>
          </p:nvPr>
        </p:nvSpPr>
        <p:spPr/>
        <p:txBody>
          <a:bodyPr/>
          <a:lstStyle/>
          <a:p>
            <a:fld id="{5EA792F7-1D9E-4C7E-A103-E8EDFDC2691E}" type="slidenum">
              <a:rPr lang="en-US" smtClean="0">
                <a:solidFill>
                  <a:srgbClr val="898989"/>
                </a:solidFill>
              </a:rPr>
              <a:pPr/>
              <a:t>9</a:t>
            </a:fld>
            <a:endParaRPr lang="en-US" dirty="0">
              <a:solidFill>
                <a:srgbClr val="898989"/>
              </a:solidFill>
            </a:endParaRPr>
          </a:p>
        </p:txBody>
      </p:sp>
      <p:pic>
        <p:nvPicPr>
          <p:cNvPr id="6147" name="Picture 3"/>
          <p:cNvPicPr>
            <a:picLocks noChangeAspect="1" noChangeArrowheads="1"/>
          </p:cNvPicPr>
          <p:nvPr/>
        </p:nvPicPr>
        <p:blipFill>
          <a:blip r:embed="rId2"/>
          <a:srcRect/>
          <a:stretch>
            <a:fillRect/>
          </a:stretch>
        </p:blipFill>
        <p:spPr bwMode="auto">
          <a:xfrm>
            <a:off x="4378901" y="436418"/>
            <a:ext cx="6677025" cy="234834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2682155" y="3338515"/>
            <a:ext cx="8747846" cy="21755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8DEBDC5-C5D0-48FD-B1D3-DD417E11A82F}">
  <ds:schemaRefs>
    <ds:schemaRef ds:uri="http://schemas.microsoft.com/sharepoint/v3/contenttype/forms"/>
  </ds:schemaRefs>
</ds:datastoreItem>
</file>

<file path=customXml/itemProps2.xml><?xml version="1.0" encoding="utf-8"?>
<ds:datastoreItem xmlns:ds="http://schemas.openxmlformats.org/officeDocument/2006/customXml" ds:itemID="{836801BC-ED11-4C13-B570-590AA64A7E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ABFFAF-9675-4FEA-B2E7-9332FD2147B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Getting to Know Your Classmate_SL</Template>
  <TotalTime>0</TotalTime>
  <Words>431</Words>
  <Application>Microsoft Office PowerPoint</Application>
  <PresentationFormat>Custom</PresentationFormat>
  <Paragraphs>145</Paragraphs>
  <Slides>37</Slides>
  <Notes>10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FunkyShapesDarkVTI</vt:lpstr>
      <vt:lpstr>O NL I N E     FOOD        ORDER</vt:lpstr>
      <vt:lpstr>Introduction</vt:lpstr>
      <vt:lpstr>REQUIREMENTS:-</vt:lpstr>
      <vt:lpstr>DATA BASE:-</vt:lpstr>
      <vt:lpstr>Create table1:-customer</vt:lpstr>
      <vt:lpstr>Insert values into customer table:- </vt:lpstr>
      <vt:lpstr>Create table2:-ORDERS</vt:lpstr>
      <vt:lpstr>Slide 8</vt:lpstr>
      <vt:lpstr>Create table 4:-PAYMENT </vt:lpstr>
      <vt:lpstr>.</vt:lpstr>
      <vt:lpstr>Slide 11</vt:lpstr>
      <vt:lpstr>2.ALTER=TO ALTER A TABLE BY ADDING OR  DELETING  ACOLUMN,</vt:lpstr>
      <vt:lpstr>DML :-</vt:lpstr>
      <vt:lpstr>ARITHMETIC OPERATORS</vt:lpstr>
      <vt:lpstr>COMPARISON /RELATION OPERATERS</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SET OPERATORS</vt:lpstr>
      <vt:lpstr>Slide 36</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2021-01-26T09:52:44Z</dcterms:created>
  <dcterms:modified xsi:type="dcterms:W3CDTF">2024-08-23T03:49:58Z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